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2" r:id="rId4"/>
    <p:sldId id="293" r:id="rId5"/>
    <p:sldId id="270" r:id="rId6"/>
    <p:sldId id="259" r:id="rId7"/>
    <p:sldId id="260" r:id="rId8"/>
    <p:sldId id="269" r:id="rId9"/>
    <p:sldId id="271" r:id="rId10"/>
    <p:sldId id="272" r:id="rId11"/>
    <p:sldId id="273" r:id="rId12"/>
    <p:sldId id="274" r:id="rId13"/>
    <p:sldId id="294" r:id="rId14"/>
    <p:sldId id="296" r:id="rId15"/>
    <p:sldId id="280" r:id="rId16"/>
    <p:sldId id="258" r:id="rId17"/>
    <p:sldId id="281" r:id="rId18"/>
    <p:sldId id="282" r:id="rId19"/>
    <p:sldId id="283" r:id="rId20"/>
    <p:sldId id="295" r:id="rId21"/>
    <p:sldId id="262" r:id="rId22"/>
    <p:sldId id="263" r:id="rId23"/>
    <p:sldId id="276" r:id="rId24"/>
    <p:sldId id="297" r:id="rId25"/>
    <p:sldId id="264" r:id="rId26"/>
    <p:sldId id="298" r:id="rId27"/>
    <p:sldId id="278" r:id="rId28"/>
    <p:sldId id="277" r:id="rId29"/>
    <p:sldId id="266" r:id="rId30"/>
    <p:sldId id="265" r:id="rId31"/>
    <p:sldId id="299" r:id="rId32"/>
    <p:sldId id="285" r:id="rId33"/>
    <p:sldId id="286" r:id="rId34"/>
    <p:sldId id="287" r:id="rId35"/>
    <p:sldId id="291" r:id="rId36"/>
    <p:sldId id="288" r:id="rId37"/>
    <p:sldId id="289" r:id="rId38"/>
    <p:sldId id="300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2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5B23F3-B343-4A3D-A807-3093191435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2B71A1E-358D-4F93-8D73-DD5C460257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08E7E1F-744F-494B-ADAD-7A3DA0F79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352731-1288-4342-AED7-02B9A95CF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8FA80A-F0E3-4F2E-A4B1-82451D777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86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132BE4-AA80-4F2E-A627-B977DAA1C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2C1DA31-D37E-48D5-B41B-8C52BFC4A3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FD33E0B-4792-42FD-9D1F-B3686B376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3929AE-B545-430D-A809-9DAD0F0E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0BA32DE-9E8F-436F-806F-F3E7CF203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63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D064112-14A7-4BC4-A738-6B3B09F264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B32D00-7124-4CE1-975F-71881B3A3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69949B2-27DB-4036-9FDC-C3F2FAAE8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20D14D-94C5-414D-83B3-B66A02C68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0C6CDFC-35A9-47E3-98BE-D94BCA3FB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8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F7A4F3-1A9B-4EAD-ACF3-C56320625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4DC0191-6E81-4B79-9E3B-968AA72B2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43C52AE-6FC2-43B1-B66B-BC6B7FB8A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B05326-C512-48FD-994C-F0381080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B30EF7-F940-40D1-A850-F99691115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8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A21D82-EC87-47E0-BA39-25C023A4C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1740EE0-1DEE-43E9-A64B-F1693D8E1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FC4FEF3-0708-4972-9655-56FB97F57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69F5F2F-05D3-4D82-B52F-021AE513A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69EF6A7-B052-4ED1-AD2F-1F74BCB47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69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D2F3F3-676A-492B-A2E6-C3C288C0F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B7FAB7-81E5-4B28-9488-8B53CC52B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D82D2B9-2837-40F0-A837-2C7ADC298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A9040A8-F0B3-4099-A2DB-00DEB832E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807A12A-0D7B-4307-966E-811A4D201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80D5C0D-C5DC-4DFE-BBBA-9BCA5B8CC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31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53CB5C-4A85-4A9F-B447-54CE30680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5ED6967-3BC1-4762-827C-89E19493C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5B8E672-EB7E-4FB4-B896-47178AB85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5A3BDBB-8E9E-47C9-87FA-5D06207E36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48B7FE1-D907-4540-847C-F9106F929B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DDC2374-EB81-4642-8F1D-B33594C58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AB5AA0E-2AD9-4BA5-849E-05DAC62D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24DBA70-4C99-48B9-A4A3-0D6A2E421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310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3F5451-A030-4A53-8CBB-C45034A6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D2BB85-BB56-44F6-B047-F542E3517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0CCCFCB-AB17-40C1-B5CB-204940A59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7121E8F-D480-4B4A-80A5-9E32AC05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448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6752C6-D408-4070-8EF4-2D3CBB58E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1F6A6C9-F19D-4A41-9F0E-079E7E53E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37C2D3-FFA7-44A2-98D7-D351DF9C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71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A888D3-4D3F-4D46-B8CE-11D541D27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5F1816B-F51F-4CAB-BD68-20094D7A7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77B94B6-0937-4370-B572-21053BB749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51D54F9-2730-4BB2-A304-B3006C83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DC2E96C-3033-458D-99E4-3A2CE09E1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8B8690F-274F-4AD4-BAA8-51CDEFB5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97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8C272E-AA4E-4A61-AC6F-EF732E069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F8D4E44-7834-4179-BC23-BCE1E36018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05C5402-05CF-4ED5-B901-64A036B7C2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795DDAE-035A-47C8-BB90-DDFB16B7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F348DDA-7CD9-44A0-9C67-C4A38BB57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48D0DEE-D262-4467-B862-BAB043303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369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48A3C0-2177-48D4-A724-9F3E323AA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65483EF-CC04-404A-9644-06CF12553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EF6735-539E-4E03-A0A7-928E32E116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A98F0-7468-4B01-8F8E-B0A6A15445A9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9F00EBF-1903-420A-95D6-F7978380C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5CE733-A3D3-414A-9FC6-C7B56857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142FC-D168-499D-B2C4-8CEF3AC73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51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4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34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1ABC3F6-0085-4C41-B18A-61298388F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66" y="133459"/>
            <a:ext cx="11861530" cy="65511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06D69B-F2C2-4056-866B-452671970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854" y="441435"/>
            <a:ext cx="6710855" cy="1909763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Arial Black" panose="020B0A04020102020204" pitchFamily="34" charset="0"/>
              </a:rPr>
              <a:t>Квест – игра </a:t>
            </a:r>
            <a:br>
              <a:rPr lang="ru-RU" sz="54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400" b="1" dirty="0">
                <a:solidFill>
                  <a:srgbClr val="FF0000"/>
                </a:solidFill>
                <a:latin typeface="Arial Black" panose="020B0A04020102020204" pitchFamily="34" charset="0"/>
              </a:rPr>
              <a:t>« Путь длинной в 8 веков»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74821" y="54819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Выполнила : воспитатель </a:t>
            </a:r>
            <a:r>
              <a:rPr lang="ru-RU" b="1" dirty="0" smtClean="0">
                <a:solidFill>
                  <a:schemeClr val="bg1"/>
                </a:solidFill>
              </a:rPr>
              <a:t>Терехова О.Н.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МБДОУ «Детский сад № 29»</a:t>
            </a:r>
          </a:p>
          <a:p>
            <a:r>
              <a:rPr lang="ru-RU" b="1" dirty="0">
                <a:solidFill>
                  <a:schemeClr val="bg1"/>
                </a:solidFill>
              </a:rPr>
              <a:t>г. Нижний Новгород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0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21EB66-AC1A-4D16-9525-5D3C7641E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6A7B4E9-FB85-423E-9C2E-F7533B9C7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38" y="2758965"/>
            <a:ext cx="5860975" cy="3878317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27CC6AD-4E6F-45CA-8222-C515E2357E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4"/>
            <a:ext cx="7060324" cy="4706883"/>
          </a:xfrm>
        </p:spPr>
      </p:pic>
    </p:spTree>
    <p:extLst>
      <p:ext uri="{BB962C8B-B14F-4D97-AF65-F5344CB8AC3E}">
        <p14:creationId xmlns:p14="http://schemas.microsoft.com/office/powerpoint/2010/main" val="366835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21DD40-4801-4494-AA89-614A1695C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603536F-6AB1-454C-B15A-8CEC1C92C3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" t="24348" r="25997" b="4276"/>
          <a:stretch/>
        </p:blipFill>
        <p:spPr>
          <a:xfrm>
            <a:off x="1545020" y="187901"/>
            <a:ext cx="8686801" cy="6482198"/>
          </a:xfrm>
        </p:spPr>
      </p:pic>
    </p:spTree>
    <p:extLst>
      <p:ext uri="{BB962C8B-B14F-4D97-AF65-F5344CB8AC3E}">
        <p14:creationId xmlns:p14="http://schemas.microsoft.com/office/powerpoint/2010/main" val="308705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7A5F2-C558-4486-B5C1-1B2C926DC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9057AEA-EF18-4451-9B12-0A1B980785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6" t="44638" b="24898"/>
          <a:stretch/>
        </p:blipFill>
        <p:spPr>
          <a:xfrm>
            <a:off x="4545705" y="2017585"/>
            <a:ext cx="3100589" cy="3153505"/>
          </a:xfrm>
        </p:spPr>
      </p:pic>
    </p:spTree>
    <p:extLst>
      <p:ext uri="{BB962C8B-B14F-4D97-AF65-F5344CB8AC3E}">
        <p14:creationId xmlns:p14="http://schemas.microsoft.com/office/powerpoint/2010/main" val="127332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46" y="236765"/>
            <a:ext cx="4833094" cy="6446738"/>
          </a:xfrm>
        </p:spPr>
      </p:pic>
    </p:spTree>
    <p:extLst>
      <p:ext uri="{BB962C8B-B14F-4D97-AF65-F5344CB8AC3E}">
        <p14:creationId xmlns:p14="http://schemas.microsoft.com/office/powerpoint/2010/main" val="759814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3312C9D-27F0-45D4-BEFB-DC507BF39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" y="150625"/>
            <a:ext cx="2824843" cy="35134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12CCDBB-E4BB-4A7E-A706-08724FC00E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" t="2122" r="6466" b="3286"/>
          <a:stretch/>
        </p:blipFill>
        <p:spPr>
          <a:xfrm>
            <a:off x="9209818" y="220244"/>
            <a:ext cx="2742696" cy="3870064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AAE8B827-7C9C-4E44-82CE-D52CAF500F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07" t="10344"/>
          <a:stretch/>
        </p:blipFill>
        <p:spPr>
          <a:xfrm>
            <a:off x="3065566" y="2591778"/>
            <a:ext cx="2464955" cy="38248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186F17-9765-42AD-8FBB-7EDDD038FB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716" r="4381" b="4913"/>
          <a:stretch/>
        </p:blipFill>
        <p:spPr>
          <a:xfrm>
            <a:off x="6041163" y="1495157"/>
            <a:ext cx="2873013" cy="43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46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375E91-8C27-43E1-B072-4C32153AC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8600903-FD4B-4D82-937F-965258D7B3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86" y="260812"/>
            <a:ext cx="4569511" cy="285975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CD7B92A-BC2B-4031-8C6F-ABE066A7F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306" y="260812"/>
            <a:ext cx="4755685" cy="28597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D0EBFB4-E9EC-43D6-8AB0-C0D6F7198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2" y="3224877"/>
            <a:ext cx="4635498" cy="34766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59DA2FE-5EF8-4D6A-B316-660BEF3970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11753"/>
            <a:ext cx="4519104" cy="301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9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3312C9D-27F0-45D4-BEFB-DC507BF39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679" y="1162997"/>
            <a:ext cx="3557954" cy="44253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6" y="359229"/>
            <a:ext cx="3410214" cy="22734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365" y="487400"/>
            <a:ext cx="2888255" cy="28882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712" y="4147458"/>
            <a:ext cx="3383882" cy="2399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34" y="3375655"/>
            <a:ext cx="2988129" cy="29881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45" y="4233042"/>
            <a:ext cx="1939619" cy="135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12CCDBB-E4BB-4A7E-A706-08724FC00E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" t="2122" r="6466" b="3286"/>
          <a:stretch/>
        </p:blipFill>
        <p:spPr>
          <a:xfrm>
            <a:off x="4430104" y="1061162"/>
            <a:ext cx="3268817" cy="46124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92" y="285749"/>
            <a:ext cx="3662530" cy="24264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31" y="3763736"/>
            <a:ext cx="3531191" cy="2345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23" y="498020"/>
            <a:ext cx="3236218" cy="23023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620" y="3757765"/>
            <a:ext cx="3135085" cy="23513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02" y="4318335"/>
            <a:ext cx="1939619" cy="135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2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AAE8B827-7C9C-4E44-82CE-D52CAF500F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07" t="10344"/>
          <a:stretch/>
        </p:blipFill>
        <p:spPr>
          <a:xfrm>
            <a:off x="3829051" y="703092"/>
            <a:ext cx="3637051" cy="56435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72" y="3845379"/>
            <a:ext cx="3855449" cy="2570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0" y="3845379"/>
            <a:ext cx="2188029" cy="21880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120377"/>
            <a:ext cx="2499836" cy="33331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223" y="337548"/>
            <a:ext cx="2480147" cy="31873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02" y="4318335"/>
            <a:ext cx="1939619" cy="135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2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1186F17-9765-42AD-8FBB-7EDDD038FB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716" r="4381" b="4913"/>
          <a:stretch/>
        </p:blipFill>
        <p:spPr>
          <a:xfrm>
            <a:off x="4604657" y="1292292"/>
            <a:ext cx="2873013" cy="43379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758" y="685800"/>
            <a:ext cx="3505756" cy="23281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85" y="498021"/>
            <a:ext cx="3434080" cy="19316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47" y="3021735"/>
            <a:ext cx="3380559" cy="33805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11"/>
          <a:stretch/>
        </p:blipFill>
        <p:spPr>
          <a:xfrm>
            <a:off x="8019142" y="4000500"/>
            <a:ext cx="3552372" cy="22125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716" y="3860561"/>
            <a:ext cx="1939619" cy="135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6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80EAE77-39A5-4862-9B5D-8DBAED245F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11035" r="4713" b="10345"/>
          <a:stretch/>
        </p:blipFill>
        <p:spPr>
          <a:xfrm>
            <a:off x="4288220" y="563617"/>
            <a:ext cx="7775073" cy="5730766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xmlns="" id="{6A2CBB26-15CB-494E-99E8-E41A401D5847}"/>
              </a:ext>
            </a:extLst>
          </p:cNvPr>
          <p:cNvSpPr/>
          <p:nvPr/>
        </p:nvSpPr>
        <p:spPr>
          <a:xfrm rot="16200000" flipH="1">
            <a:off x="880476" y="-123729"/>
            <a:ext cx="5175878" cy="60224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AB1F218-6A5C-4B93-A882-3C52D8689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11" y="1315799"/>
            <a:ext cx="4970931" cy="2414367"/>
          </a:xfrm>
          <a:prstGeom prst="roundRect">
            <a:avLst/>
          </a:prstGeom>
          <a:effectLst>
            <a:softEdge rad="63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B3D90CC-BD83-483B-BD16-F5A21DFA3C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3" t="10690" r="8391" b="8219"/>
          <a:stretch/>
        </p:blipFill>
        <p:spPr>
          <a:xfrm>
            <a:off x="1327471" y="1131872"/>
            <a:ext cx="4436812" cy="3267403"/>
          </a:xfrm>
          <a:prstGeom prst="ellipse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60187E3-218F-4429-A948-D898962A05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" r="29255" b="39859"/>
          <a:stretch/>
        </p:blipFill>
        <p:spPr>
          <a:xfrm>
            <a:off x="2643231" y="1781833"/>
            <a:ext cx="923745" cy="59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2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12" y="742950"/>
            <a:ext cx="9775111" cy="5131934"/>
          </a:xfrm>
        </p:spPr>
      </p:pic>
    </p:spTree>
    <p:extLst>
      <p:ext uri="{BB962C8B-B14F-4D97-AF65-F5344CB8AC3E}">
        <p14:creationId xmlns:p14="http://schemas.microsoft.com/office/powerpoint/2010/main" val="21907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A26417-19D7-4DFF-A375-2B3C47D61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C81DAEA-7BBB-4120-A9FA-D28909D66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235" y="1819331"/>
            <a:ext cx="7667765" cy="506072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B9CBAE5-903A-403F-9961-D4F3BDC24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79" y="236482"/>
            <a:ext cx="6400799" cy="414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7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510172-AA90-4535-97E8-D041F0620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77CDA4A-46B2-4A5A-85FA-3B9EA70E47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188" y="1806720"/>
            <a:ext cx="4871564" cy="487156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89F04E5-9D13-43CA-8D75-F2F0AD71E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16" y="0"/>
            <a:ext cx="5002923" cy="375219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629FCE9-D017-4B90-9160-AB76759270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5"/>
          <a:stretch/>
        </p:blipFill>
        <p:spPr>
          <a:xfrm>
            <a:off x="8136120" y="179716"/>
            <a:ext cx="3887788" cy="393190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272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E8A532-4A1A-4D68-855B-E6BD51ED7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C15F44EC-2353-4E72-96E4-AF76B87E0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05" y="-108836"/>
            <a:ext cx="580178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384C800-E7D4-4F4B-BEFE-2054176F3C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09" y="365125"/>
            <a:ext cx="4684986" cy="46849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FFE5CE2-3284-4885-B39B-23E0554CC2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188" y="1806720"/>
            <a:ext cx="4871564" cy="48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04" y="780803"/>
            <a:ext cx="10130157" cy="5687106"/>
          </a:xfrm>
        </p:spPr>
      </p:pic>
    </p:spTree>
    <p:extLst>
      <p:ext uri="{BB962C8B-B14F-4D97-AF65-F5344CB8AC3E}">
        <p14:creationId xmlns:p14="http://schemas.microsoft.com/office/powerpoint/2010/main" val="3602910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E16A92-A946-4688-BC73-C758AD899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21" y="125467"/>
            <a:ext cx="3399828" cy="317740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6CC3F1A-4019-4D62-9683-2AA9EFA473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3" r="11870" b="42138"/>
          <a:stretch/>
        </p:blipFill>
        <p:spPr>
          <a:xfrm>
            <a:off x="176603" y="3677308"/>
            <a:ext cx="5723933" cy="28653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55BBF97-DD3A-4045-B1D1-09DEF60D64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t="9425" r="8719" b="23218"/>
          <a:stretch/>
        </p:blipFill>
        <p:spPr>
          <a:xfrm>
            <a:off x="4711092" y="189186"/>
            <a:ext cx="2890524" cy="31136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FE8E0A9-541F-47F3-A30F-C008A845B6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35" y="1367659"/>
            <a:ext cx="4184662" cy="517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5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160" y="579664"/>
            <a:ext cx="7745293" cy="5801406"/>
          </a:xfrm>
        </p:spPr>
      </p:pic>
    </p:spTree>
    <p:extLst>
      <p:ext uri="{BB962C8B-B14F-4D97-AF65-F5344CB8AC3E}">
        <p14:creationId xmlns:p14="http://schemas.microsoft.com/office/powerpoint/2010/main" val="894334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BAC657-E023-4B3E-9987-6EA4A13B5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6BBE949-6841-44F2-B31E-9CA122FBE1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3218" r="2794" b="5838"/>
          <a:stretch/>
        </p:blipFill>
        <p:spPr>
          <a:xfrm>
            <a:off x="529827" y="242717"/>
            <a:ext cx="4709395" cy="31154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8A560C9-3C47-4381-B1DA-5356F69E1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3"/>
          <a:stretch/>
        </p:blipFill>
        <p:spPr>
          <a:xfrm>
            <a:off x="6584733" y="242717"/>
            <a:ext cx="4709395" cy="3028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C397CF1-873D-4A0D-A861-FB395CDBAA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256" y="3441396"/>
            <a:ext cx="4822934" cy="32152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6226098-DD14-45F8-AA64-CBCD48552D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2" y="3586656"/>
            <a:ext cx="4419960" cy="292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25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0D2127-6616-46A0-B17B-E156D9A4D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7E0F54-04C1-434B-B44F-720DABDA21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365125"/>
            <a:ext cx="4421657" cy="2859338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9AF015A-E8EB-4D24-BD25-39A8B9F7F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07" y="365125"/>
            <a:ext cx="5083393" cy="362777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AB2AD71-D686-458D-8B1A-6D23F46D6D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179" y="3224463"/>
            <a:ext cx="4904534" cy="326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BD04D08-5D14-42E2-9A1F-5937CAD39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" t="2758" r="2178" b="5748"/>
          <a:stretch/>
        </p:blipFill>
        <p:spPr>
          <a:xfrm>
            <a:off x="693682" y="400372"/>
            <a:ext cx="4351284" cy="27842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2A98353-7F01-4903-8C91-FF941AED42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3"/>
          <a:stretch/>
        </p:blipFill>
        <p:spPr>
          <a:xfrm>
            <a:off x="6595242" y="400372"/>
            <a:ext cx="4709394" cy="3028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0A9C3D-E6C6-4323-BFE5-901E48C261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82" y="3429000"/>
            <a:ext cx="4419960" cy="29247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0F3486A-C06E-4A02-8B0F-FC69AC30B1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083" y="3615155"/>
            <a:ext cx="4542942" cy="302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0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2" y="716283"/>
            <a:ext cx="8440348" cy="57227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0864" y="716189"/>
            <a:ext cx="7326086" cy="1325563"/>
          </a:xfrm>
        </p:spPr>
        <p:txBody>
          <a:bodyPr/>
          <a:lstStyle/>
          <a:p>
            <a:r>
              <a:rPr lang="ru-RU" b="1" dirty="0" smtClean="0"/>
              <a:t>Летопись Нижнего Новгорода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598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B5C8899-5CDB-451C-AF52-AD87E8746E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3218" r="2794" b="5838"/>
          <a:stretch/>
        </p:blipFill>
        <p:spPr>
          <a:xfrm>
            <a:off x="897872" y="242717"/>
            <a:ext cx="4578105" cy="30286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390A30E-E63C-4A78-99AA-8F560076CD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3"/>
          <a:stretch/>
        </p:blipFill>
        <p:spPr>
          <a:xfrm>
            <a:off x="6584733" y="242717"/>
            <a:ext cx="4709395" cy="30286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631436E-2AA7-46D3-810C-9F5AC9B950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2" y="3586656"/>
            <a:ext cx="4419960" cy="29247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6BD07E8-9AAE-4651-8E0D-F6A73F376B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256" y="3441396"/>
            <a:ext cx="4822934" cy="321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00" y="628650"/>
            <a:ext cx="9399476" cy="5531984"/>
          </a:xfrm>
        </p:spPr>
      </p:pic>
    </p:spTree>
    <p:extLst>
      <p:ext uri="{BB962C8B-B14F-4D97-AF65-F5344CB8AC3E}">
        <p14:creationId xmlns:p14="http://schemas.microsoft.com/office/powerpoint/2010/main" val="37918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2" y="716283"/>
            <a:ext cx="8440348" cy="57227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0864" y="716189"/>
            <a:ext cx="7326086" cy="1325563"/>
          </a:xfrm>
        </p:spPr>
        <p:txBody>
          <a:bodyPr/>
          <a:lstStyle/>
          <a:p>
            <a:r>
              <a:rPr lang="ru-RU" b="1" dirty="0" smtClean="0"/>
              <a:t>Летопись Нижнего Новгорода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1571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46" y="236765"/>
            <a:ext cx="4833094" cy="6446738"/>
          </a:xfrm>
        </p:spPr>
      </p:pic>
    </p:spTree>
    <p:extLst>
      <p:ext uri="{BB962C8B-B14F-4D97-AF65-F5344CB8AC3E}">
        <p14:creationId xmlns:p14="http://schemas.microsoft.com/office/powerpoint/2010/main" val="394613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43" y="192767"/>
            <a:ext cx="8842906" cy="6461125"/>
          </a:xfrm>
        </p:spPr>
      </p:pic>
    </p:spTree>
    <p:extLst>
      <p:ext uri="{BB962C8B-B14F-4D97-AF65-F5344CB8AC3E}">
        <p14:creationId xmlns:p14="http://schemas.microsoft.com/office/powerpoint/2010/main" val="309439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12" y="742950"/>
            <a:ext cx="9775111" cy="5131934"/>
          </a:xfrm>
        </p:spPr>
      </p:pic>
    </p:spTree>
    <p:extLst>
      <p:ext uri="{BB962C8B-B14F-4D97-AF65-F5344CB8AC3E}">
        <p14:creationId xmlns:p14="http://schemas.microsoft.com/office/powerpoint/2010/main" val="22311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04" y="780803"/>
            <a:ext cx="10130157" cy="5687106"/>
          </a:xfrm>
        </p:spPr>
      </p:pic>
    </p:spTree>
    <p:extLst>
      <p:ext uri="{BB962C8B-B14F-4D97-AF65-F5344CB8AC3E}">
        <p14:creationId xmlns:p14="http://schemas.microsoft.com/office/powerpoint/2010/main" val="425334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160" y="579664"/>
            <a:ext cx="7745293" cy="5801406"/>
          </a:xfrm>
        </p:spPr>
      </p:pic>
    </p:spTree>
    <p:extLst>
      <p:ext uri="{BB962C8B-B14F-4D97-AF65-F5344CB8AC3E}">
        <p14:creationId xmlns:p14="http://schemas.microsoft.com/office/powerpoint/2010/main" val="341584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00" y="628650"/>
            <a:ext cx="9399476" cy="5531984"/>
          </a:xfrm>
        </p:spPr>
      </p:pic>
    </p:spTree>
    <p:extLst>
      <p:ext uri="{BB962C8B-B14F-4D97-AF65-F5344CB8AC3E}">
        <p14:creationId xmlns:p14="http://schemas.microsoft.com/office/powerpoint/2010/main" val="397097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80EAE77-39A5-4862-9B5D-8DBAED245F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11035" r="4713" b="10345"/>
          <a:stretch/>
        </p:blipFill>
        <p:spPr>
          <a:xfrm>
            <a:off x="4288220" y="563617"/>
            <a:ext cx="7775073" cy="5730766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xmlns="" id="{6A2CBB26-15CB-494E-99E8-E41A401D5847}"/>
              </a:ext>
            </a:extLst>
          </p:cNvPr>
          <p:cNvSpPr/>
          <p:nvPr/>
        </p:nvSpPr>
        <p:spPr>
          <a:xfrm rot="16200000" flipH="1">
            <a:off x="880476" y="-123729"/>
            <a:ext cx="5175878" cy="60224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AB1F218-6A5C-4B93-A882-3C52D8689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11" y="1315799"/>
            <a:ext cx="4970931" cy="2414367"/>
          </a:xfrm>
          <a:prstGeom prst="roundRect">
            <a:avLst/>
          </a:prstGeom>
          <a:effectLst>
            <a:softEdge rad="63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B3D90CC-BD83-483B-BD16-F5A21DFA3C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3" t="10690" r="8391" b="8219"/>
          <a:stretch/>
        </p:blipFill>
        <p:spPr>
          <a:xfrm>
            <a:off x="1327471" y="1131872"/>
            <a:ext cx="4436812" cy="3267403"/>
          </a:xfrm>
          <a:prstGeom prst="ellipse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60187E3-218F-4429-A948-D898962A05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" r="29255" b="39859"/>
          <a:stretch/>
        </p:blipFill>
        <p:spPr>
          <a:xfrm>
            <a:off x="2643231" y="1781833"/>
            <a:ext cx="923745" cy="59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7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A4FA53-F5A0-43DD-AFD6-1C9FDE9F4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1801F30-8981-49EA-A08B-97CB2C10B2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30" y="365125"/>
            <a:ext cx="7316339" cy="6255470"/>
          </a:xfrm>
        </p:spPr>
      </p:pic>
    </p:spTree>
    <p:extLst>
      <p:ext uri="{BB962C8B-B14F-4D97-AF65-F5344CB8AC3E}">
        <p14:creationId xmlns:p14="http://schemas.microsoft.com/office/powerpoint/2010/main" val="418985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47CC8A1-9D29-431E-ADA4-A42BC57B37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762" y="439788"/>
            <a:ext cx="4351338" cy="4351338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1F1453D-7D5A-4190-AE7E-3A20C5C0EB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4" t="46037" r="30083" b="15615"/>
          <a:stretch/>
        </p:blipFill>
        <p:spPr>
          <a:xfrm>
            <a:off x="472966" y="439788"/>
            <a:ext cx="4524703" cy="29892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D1E13-0D9D-4372-B87E-715F96747A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3"/>
          <a:stretch/>
        </p:blipFill>
        <p:spPr>
          <a:xfrm>
            <a:off x="3763791" y="1876096"/>
            <a:ext cx="4252989" cy="421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0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9DF7A9-CC40-4507-A06E-FEC7F7404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CAB923F-E87C-41E6-B55F-F61640468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25" y="202406"/>
            <a:ext cx="4762500" cy="29765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CCABF7F-977D-4EC3-B245-7534E10EA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644" y="365125"/>
            <a:ext cx="4778131" cy="3198265"/>
          </a:xfrm>
          <a:prstGeom prst="rect">
            <a:avLst/>
          </a:prstGeom>
        </p:spPr>
      </p:pic>
      <p:pic>
        <p:nvPicPr>
          <p:cNvPr id="10" name="Объект 4">
            <a:extLst>
              <a:ext uri="{FF2B5EF4-FFF2-40B4-BE49-F238E27FC236}">
                <a16:creationId xmlns:a16="http://schemas.microsoft.com/office/drawing/2014/main" xmlns="" id="{C4E49391-7DE5-42D7-9024-5CA3AF016C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29" y="3294610"/>
            <a:ext cx="4082891" cy="31982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7E42734-4BA8-4B6E-840D-6561BF9D60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521" y="3659735"/>
            <a:ext cx="4493172" cy="29954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A0E5821-D01C-405B-9F02-554F39B61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307" y="365125"/>
            <a:ext cx="9435704" cy="629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4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911BE3-B295-4015-86F6-A952EB608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D96858E-E1C6-49B4-9DAD-CC221F83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838" y="277570"/>
            <a:ext cx="9346324" cy="6215305"/>
          </a:xfrm>
          <a:prstGeom prst="rect">
            <a:avLst/>
          </a:prstGeom>
        </p:spPr>
      </p:pic>
      <p:sp>
        <p:nvSpPr>
          <p:cNvPr id="15" name="Объект 14">
            <a:extLst>
              <a:ext uri="{FF2B5EF4-FFF2-40B4-BE49-F238E27FC236}">
                <a16:creationId xmlns:a16="http://schemas.microsoft.com/office/drawing/2014/main" xmlns="" id="{9EEA40EE-6B4B-4E65-80EA-2EDFF8BAC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64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F850F1-4389-4373-BEBA-CE5ACB835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577F2EC-7927-435A-97A2-58487964B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724" y="501322"/>
            <a:ext cx="8430861" cy="5953324"/>
          </a:xfrm>
        </p:spPr>
      </p:pic>
    </p:spTree>
    <p:extLst>
      <p:ext uri="{BB962C8B-B14F-4D97-AF65-F5344CB8AC3E}">
        <p14:creationId xmlns:p14="http://schemas.microsoft.com/office/powerpoint/2010/main" val="316784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26</Words>
  <Application>Microsoft Office PowerPoint</Application>
  <PresentationFormat>Произвольный</PresentationFormat>
  <Paragraphs>6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Квест – игра  « Путь длинной в 8 веков»</vt:lpstr>
      <vt:lpstr>Презентация PowerPoint</vt:lpstr>
      <vt:lpstr>Летопись Нижнего Новгорода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Летопись Нижнего Новгорода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– игра «Мы очень любим город свой»</dc:title>
  <dc:creator>Любовь Иванова</dc:creator>
  <cp:lastModifiedBy>MBDOU29</cp:lastModifiedBy>
  <cp:revision>25</cp:revision>
  <dcterms:created xsi:type="dcterms:W3CDTF">2021-03-16T09:23:47Z</dcterms:created>
  <dcterms:modified xsi:type="dcterms:W3CDTF">2023-03-06T11:43:29Z</dcterms:modified>
</cp:coreProperties>
</file>