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-дикие-лебеди-картин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8370742" cy="523171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3327" y="548680"/>
            <a:ext cx="8041121" cy="602613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VF3HnDqn5T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65245" y="333375"/>
            <a:ext cx="5213509" cy="57927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620689"/>
          <a:ext cx="8362950" cy="4737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650"/>
                <a:gridCol w="2787650"/>
                <a:gridCol w="2787650"/>
              </a:tblGrid>
              <a:tr h="1080119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Федор Бурьянов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Линии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Егор Полушкин</a:t>
                      </a:r>
                      <a:endParaRPr lang="ru-RU" dirty="0"/>
                    </a:p>
                  </a:txBody>
                  <a:tcPr/>
                </a:tc>
              </a:tr>
              <a:tr h="32534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Отношение к работе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Отношение</a:t>
                      </a:r>
                      <a:r>
                        <a:rPr lang="ru-RU" baseline="0" dirty="0" smtClean="0"/>
                        <a:t> к материальным благам.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Принципы воспитания сыновей.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Отношение к людям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Отношение к природе.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640"/>
          <a:ext cx="8229600" cy="6152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Федор Бурьянов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Линии сравнения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Егор Полушкин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23795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Служебное положение использует в личных целях.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Жадный и корыстный.</a:t>
                      </a:r>
                    </a:p>
                    <a:p>
                      <a:pPr marL="342900" indent="-342900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примере отца растет жестоким, алчным.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Коварный, скрытный и злой человек, которому свойственна жестокость .</a:t>
                      </a:r>
                    </a:p>
                    <a:p>
                      <a:pPr marL="342900" indent="-342900">
                        <a:buAutoNum type="arabicPeriod" startAt="3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 startAt="3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Пользуясь своей должностью, он ворует заповедный лес, браконьерствует на озере, возами возит для продажи лыко, беспощадно губя лес.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Отношение к работе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Отношение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материальным благам.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Принципы воспитания сыновей.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Отношение к людям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Отношение к природе.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 делает с душой, 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качественно и красиво.</a:t>
                      </a: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 Не ищет выгоды ни в чем.</a:t>
                      </a: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 Учит сына доброте.</a:t>
                      </a: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endParaRPr lang="ru-RU" sz="1400" dirty="0" smtClean="0"/>
                    </a:p>
                    <a:p>
                      <a:pPr marL="342900" indent="-342900" algn="l">
                        <a:buNone/>
                      </a:pPr>
                      <a:endParaRPr lang="ru-RU" sz="140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ru-RU" sz="1400" dirty="0" smtClean="0"/>
                        <a:t>4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 Отличается великодушием и добротой.</a:t>
                      </a: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 Воспринимает себя частью природы,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созидатель, хранитель, защитник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природы.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None/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148</Words>
  <Application>Microsoft Office PowerPoint</Application>
  <PresentationFormat>Экран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Zavxoz</dc:creator>
  <cp:lastModifiedBy>кладовщик</cp:lastModifiedBy>
  <cp:revision>7</cp:revision>
  <dcterms:created xsi:type="dcterms:W3CDTF">2021-02-16T06:59:42Z</dcterms:created>
  <dcterms:modified xsi:type="dcterms:W3CDTF">2021-02-16T08:35:22Z</dcterms:modified>
</cp:coreProperties>
</file>