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12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398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683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384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593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880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894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99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58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182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313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587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5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23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408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96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23D745B-2C2F-4D08-9F06-590F75E6C8E8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9745A-50C3-45FB-8529-25364D39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7160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Bahnschrift SemiBold" panose="020B0502040204020203" pitchFamily="34" charset="0"/>
              </a:rPr>
              <a:t>«Государственные символы моей страны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Bahnschrift SemiBold" panose="020B0502040204020203" pitchFamily="34" charset="0"/>
              </a:rPr>
              <a:t>»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Историко-краеведческий класс «Сокол»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3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Герб Российской Империи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935" y="1956620"/>
            <a:ext cx="3991897" cy="3883742"/>
          </a:xfrm>
        </p:spPr>
      </p:pic>
    </p:spTree>
    <p:extLst>
      <p:ext uri="{BB962C8B-B14F-4D97-AF65-F5344CB8AC3E}">
        <p14:creationId xmlns:p14="http://schemas.microsoft.com/office/powerpoint/2010/main" val="2191571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Пришедшие к власти после революции большевики утвердили советский герб в 1923 году.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232" y="2408903"/>
            <a:ext cx="3362633" cy="3372465"/>
          </a:xfrm>
        </p:spPr>
      </p:pic>
    </p:spTree>
    <p:extLst>
      <p:ext uri="{BB962C8B-B14F-4D97-AF65-F5344CB8AC3E}">
        <p14:creationId xmlns:p14="http://schemas.microsoft.com/office/powerpoint/2010/main" val="2913275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Современную версию герба России утвердили в 1993 году.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32" y="2241755"/>
            <a:ext cx="5161935" cy="3242264"/>
          </a:xfrm>
        </p:spPr>
      </p:pic>
    </p:spTree>
    <p:extLst>
      <p:ext uri="{BB962C8B-B14F-4D97-AF65-F5344CB8AC3E}">
        <p14:creationId xmlns:p14="http://schemas.microsoft.com/office/powerpoint/2010/main" val="2005455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378" y="1256225"/>
            <a:ext cx="5737367" cy="4195762"/>
          </a:xfrm>
        </p:spPr>
      </p:pic>
    </p:spTree>
    <p:extLst>
      <p:ext uri="{BB962C8B-B14F-4D97-AF65-F5344CB8AC3E}">
        <p14:creationId xmlns:p14="http://schemas.microsoft.com/office/powerpoint/2010/main" val="2499946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Конституция </a:t>
            </a: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4" r="25954"/>
          <a:stretch>
            <a:fillRect/>
          </a:stretch>
        </p:blipFill>
        <p:spPr>
          <a:xfrm>
            <a:off x="6325935" y="698090"/>
            <a:ext cx="4067605" cy="5810864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3000" dirty="0" smtClean="0"/>
              <a:t>это </a:t>
            </a:r>
            <a:r>
              <a:rPr lang="ru-RU" sz="3000" dirty="0"/>
              <a:t>основной закон государства, определяющий основы общественного и государственного строя, систему государственных органов, права и обязанности граждан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0827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20 января 1705 года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Петр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издал указ, согласно которому "на торговых всяких судах" должны поднимать бело сине красный флаг, сам начертал образец и определил порядок горизонтальных полос.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55" y="2251587"/>
            <a:ext cx="4739148" cy="3313471"/>
          </a:xfrm>
        </p:spPr>
      </p:pic>
    </p:spTree>
    <p:extLst>
      <p:ext uri="{BB962C8B-B14F-4D97-AF65-F5344CB8AC3E}">
        <p14:creationId xmlns:p14="http://schemas.microsoft.com/office/powerpoint/2010/main" val="2782799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1 января 1865 года вышел именной указ Александра II, в котором цвета черный,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золотой и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белый уже прямо названы "государственными цветами России".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335" y="2883693"/>
            <a:ext cx="5043949" cy="2976333"/>
          </a:xfrm>
        </p:spPr>
      </p:pic>
    </p:spTree>
    <p:extLst>
      <p:ext uri="{BB962C8B-B14F-4D97-AF65-F5344CB8AC3E}">
        <p14:creationId xmlns:p14="http://schemas.microsoft.com/office/powerpoint/2010/main" val="1467787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В 1914 г. появился симбиоз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знамен бело-сине-красный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флаг был дополнен черно-желтым императорским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штандартом.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297" y="2733367"/>
            <a:ext cx="4385187" cy="2851355"/>
          </a:xfrm>
        </p:spPr>
      </p:pic>
    </p:spTree>
    <p:extLst>
      <p:ext uri="{BB962C8B-B14F-4D97-AF65-F5344CB8AC3E}">
        <p14:creationId xmlns:p14="http://schemas.microsoft.com/office/powerpoint/2010/main" val="2295412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1918-1954 гг.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красный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флаг с надписью «РСФСР».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753032"/>
            <a:ext cx="4272116" cy="2526199"/>
          </a:xfrm>
        </p:spPr>
      </p:pic>
    </p:spTree>
    <p:extLst>
      <p:ext uri="{BB962C8B-B14F-4D97-AF65-F5344CB8AC3E}">
        <p14:creationId xmlns:p14="http://schemas.microsoft.com/office/powerpoint/2010/main" val="117596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1954-1991 гг. использовалось красное полотнище с серпом, молотом, звездой и синей полосой по левому краю.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802194"/>
            <a:ext cx="4454013" cy="2477037"/>
          </a:xfrm>
        </p:spPr>
      </p:pic>
    </p:spTree>
    <p:extLst>
      <p:ext uri="{BB962C8B-B14F-4D97-AF65-F5344CB8AC3E}">
        <p14:creationId xmlns:p14="http://schemas.microsoft.com/office/powerpoint/2010/main" val="2860002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25 декабря 2000 года президент РФ Владимир Путин подписал федеральный конституционный закон "О Государственном флаге Российской Федерации".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433" y="3156155"/>
            <a:ext cx="4432043" cy="2733137"/>
          </a:xfrm>
        </p:spPr>
      </p:pic>
    </p:spTree>
    <p:extLst>
      <p:ext uri="{BB962C8B-B14F-4D97-AF65-F5344CB8AC3E}">
        <p14:creationId xmlns:p14="http://schemas.microsoft.com/office/powerpoint/2010/main" val="1884457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Печать Ивана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III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206" y="2163097"/>
            <a:ext cx="5761704" cy="3130422"/>
          </a:xfrm>
        </p:spPr>
      </p:pic>
    </p:spTree>
    <p:extLst>
      <p:ext uri="{BB962C8B-B14F-4D97-AF65-F5344CB8AC3E}">
        <p14:creationId xmlns:p14="http://schemas.microsoft.com/office/powerpoint/2010/main" val="40805711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</TotalTime>
  <Words>183</Words>
  <Application>Microsoft Office PowerPoint</Application>
  <PresentationFormat>Широкоэкранный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Bahnschrift SemiBold</vt:lpstr>
      <vt:lpstr>Century Gothic</vt:lpstr>
      <vt:lpstr>Wingdings 3</vt:lpstr>
      <vt:lpstr>Ион</vt:lpstr>
      <vt:lpstr>«Государственные символы моей страны»</vt:lpstr>
      <vt:lpstr>Конституция </vt:lpstr>
      <vt:lpstr>20 января 1705 года Петр I издал указ, согласно которому "на торговых всяких судах" должны поднимать бело сине красный флаг, сам начертал образец и определил порядок горизонтальных полос. </vt:lpstr>
      <vt:lpstr>1 января 1865 года вышел именной указ Александра II, в котором цвета черный, золотой и белый уже прямо названы "государственными цветами России".</vt:lpstr>
      <vt:lpstr>В 1914 г. появился симбиоз знамен бело-сине-красный флаг был дополнен черно-желтым императорским штандартом.</vt:lpstr>
      <vt:lpstr>1918-1954 гг. красный флаг с надписью «РСФСР». </vt:lpstr>
      <vt:lpstr>1954-1991 гг. использовалось красное полотнище с серпом, молотом, звездой и синей полосой по левому краю. </vt:lpstr>
      <vt:lpstr>25 декабря 2000 года президент РФ Владимир Путин подписал федеральный конституционный закон "О Государственном флаге Российской Федерации". </vt:lpstr>
      <vt:lpstr>Печать Ивана III</vt:lpstr>
      <vt:lpstr>Герб Российской Империи</vt:lpstr>
      <vt:lpstr>Пришедшие к власти после революции большевики утвердили советский герб в 1923 году. </vt:lpstr>
      <vt:lpstr>Современную версию герба России утвердили в 1993 году.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«Государственные символы моей страны»</dc:title>
  <dc:creator>ACER</dc:creator>
  <cp:lastModifiedBy>ACER</cp:lastModifiedBy>
  <cp:revision>5</cp:revision>
  <dcterms:created xsi:type="dcterms:W3CDTF">2020-12-09T12:01:03Z</dcterms:created>
  <dcterms:modified xsi:type="dcterms:W3CDTF">2020-12-09T12:40:35Z</dcterms:modified>
</cp:coreProperties>
</file>