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256" r:id="rId3"/>
    <p:sldId id="257" r:id="rId4"/>
    <p:sldId id="259" r:id="rId5"/>
    <p:sldId id="260" r:id="rId6"/>
    <p:sldId id="267" r:id="rId7"/>
    <p:sldId id="266" r:id="rId8"/>
    <p:sldId id="258" r:id="rId9"/>
    <p:sldId id="263" r:id="rId10"/>
    <p:sldId id="274" r:id="rId11"/>
    <p:sldId id="275" r:id="rId12"/>
    <p:sldId id="264" r:id="rId13"/>
    <p:sldId id="265" r:id="rId14"/>
    <p:sldId id="268" r:id="rId15"/>
    <p:sldId id="276" r:id="rId16"/>
    <p:sldId id="269" r:id="rId17"/>
    <p:sldId id="270" r:id="rId18"/>
    <p:sldId id="272" r:id="rId19"/>
    <p:sldId id="278" r:id="rId20"/>
    <p:sldId id="277" r:id="rId21"/>
    <p:sldId id="271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206CD9-E0D5-457E-B5F2-A34C2D75221C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BAD883-2060-4645-AF91-50E89C9BC23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В\Downloads\peyazh-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34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o4.imgsmail.ru/imgpreview?key=http%3A//statica2.detstvo.ru/foto/original/2007/02/06/db03a7d95cc6890526ef3281519fcefa.jpg&amp;mb=imgdb_preview_1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009"/>
            <a:ext cx="4500562" cy="3370551"/>
          </a:xfrm>
          <a:prstGeom prst="rect">
            <a:avLst/>
          </a:prstGeom>
          <a:noFill/>
        </p:spPr>
      </p:pic>
      <p:pic>
        <p:nvPicPr>
          <p:cNvPr id="2052" name="Picture 4" descr="http://go3.imgsmail.ru/imgpreview?key=http%3A//img5.imgbb.ru/7/2/f/72f577cbf72615b966789687e1423077%5Fh.jpg&amp;mb=imgdb_preview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71560"/>
            <a:ext cx="2614588" cy="3986440"/>
          </a:xfrm>
          <a:prstGeom prst="rect">
            <a:avLst/>
          </a:prstGeom>
          <a:noFill/>
        </p:spPr>
      </p:pic>
      <p:pic>
        <p:nvPicPr>
          <p:cNvPr id="2054" name="Picture 6" descr="&amp;pcy;&amp;iecy;&amp;chcy;&amp;acy;&amp;lcy;&amp;softcy;.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8464" y="0"/>
            <a:ext cx="4695536" cy="3143248"/>
          </a:xfrm>
          <a:prstGeom prst="rect">
            <a:avLst/>
          </a:prstGeom>
          <a:noFill/>
        </p:spPr>
      </p:pic>
      <p:pic>
        <p:nvPicPr>
          <p:cNvPr id="2056" name="Picture 8" descr="http://go2.imgsmail.ru/imgpreview?key=http%3A//rch-dominfo.ru/assets/images/dominfo/dom%5Fdetstva/11612.jpg&amp;mb=imgdb_preview_1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3143248"/>
            <a:ext cx="4856699" cy="3714752"/>
          </a:xfrm>
          <a:prstGeom prst="rect">
            <a:avLst/>
          </a:prstGeom>
          <a:noFill/>
        </p:spPr>
      </p:pic>
      <p:pic>
        <p:nvPicPr>
          <p:cNvPr id="2058" name="Picture 10" descr="http://go1.imgsmail.ru/imgpreview?key=http%3A//pravpiter.ru/pspb/n220/images/42.jpg&amp;mb=imgdb_preview_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11215" y="3143248"/>
            <a:ext cx="2532785" cy="3714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&amp;Fcy;&amp;ocy;&amp;tcy;&amp;ocy; :: &amp;Ncy;&amp;ocy;&amp;chcy;&amp;ncy;&amp;ycy;&amp;iecy; &amp;fcy;&amp;ocy;&amp;tcy;&amp;ocy;&amp;gcy;&amp;rcy;&amp;acy;&amp;fcy;&amp;icy;&amp;icy; &amp;fcy;&amp;ocy;&amp;tcy;&amp;ocy;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292"/>
            <a:ext cx="10417361" cy="6896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ОВ\Downloads\57985068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188" y="533726"/>
            <a:ext cx="9197188" cy="5824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ОВ\Downloads\animaciya-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3359" y="0"/>
            <a:ext cx="929735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ОВ\Downloads\priroda-3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138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&amp;Fcy;&amp;ocy;&amp;tcy;&amp;ocy; &amp;Vcy;&amp;rcy;&amp;iecy;&amp;mcy;&amp;yacy; &amp;pcy;&amp;iecy;&amp;rcy;&amp;iecy;&amp;mcy;&amp;iecy;&amp;n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2735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ОВ\Downloads\nagorn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9227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ОВ\Downloads\leto15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75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kcy;&amp;acy;&amp;rcy;&amp;tcy;&amp;icy;&amp;ncy;&amp;kcy;&amp;acy; &amp;Acy;&amp;ncy;&amp;gcy;&amp;iecy;&amp;lcy;&amp;y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15" y="0"/>
            <a:ext cx="9147515" cy="7439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&amp;kcy;&amp;acy;&amp;rcy;&amp;tcy;&amp;icy;&amp;ncy;&amp;kcy;&amp;acy; &amp;Acy;&amp;ncy;&amp;gcy;&amp;iecy;&amp;lcy;&amp;y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14470"/>
            <a:ext cx="9144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«ТВОРИ ДОБРО ПОКУДА СЕРДЦЕ БЬЁТСЯ»</a:t>
            </a:r>
            <a:endParaRPr lang="ru-RU" sz="5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ОВ\Downloads\serdechki-1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000372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&amp;kcy;&amp;acy;&amp;rcy;&amp;tcy;&amp;icy;&amp;ncy;&amp;kcy;&amp;acy; &amp;Acy;&amp;ncy;&amp;gcy;&amp;iecy;&amp;lcy;&amp;y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1888"/>
            <a:ext cx="9572660" cy="95480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ОВ\Downloads\leto10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9101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«ТВОРИ ДОБРО ПОКУДА СЕРДЦЕ БЬЁТСЯ»</a:t>
            </a:r>
            <a:endParaRPr lang="ru-RU" sz="5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ОВ\Downloads\serdechki-1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000372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В\Downloads\24940389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amp;Vcy; &amp;lcy;&amp;iecy;&amp;scy;&amp;u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421748" cy="3429000"/>
          </a:xfrm>
          <a:prstGeom prst="rect">
            <a:avLst/>
          </a:prstGeom>
          <a:noFill/>
        </p:spPr>
      </p:pic>
      <p:pic>
        <p:nvPicPr>
          <p:cNvPr id="6148" name="Picture 4" descr="&amp;Ocy;&amp;jcy;, &amp;rcy;&amp;yacy;&amp;bcy;&amp;icy;&amp;ncy;&amp;acy;-&amp;rcy;&amp;yacy;&amp;bcy;&amp;icy;&amp;ncy;&amp;ucy;&amp;shcy;&amp;kcy;&amp;acy;!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429000"/>
            <a:ext cx="4357687" cy="3429000"/>
          </a:xfrm>
          <a:prstGeom prst="rect">
            <a:avLst/>
          </a:prstGeom>
          <a:noFill/>
        </p:spPr>
      </p:pic>
      <p:pic>
        <p:nvPicPr>
          <p:cNvPr id="6150" name="Picture 6" descr="&amp;Ucy;&amp;lcy;&amp;ycy;&amp;bcy;&amp;kcy;&amp;acy; &amp;lcy;&amp;iecy;&amp;tcy;&amp;a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0"/>
            <a:ext cx="4606712" cy="3500438"/>
          </a:xfrm>
          <a:prstGeom prst="rect">
            <a:avLst/>
          </a:prstGeom>
          <a:noFill/>
        </p:spPr>
      </p:pic>
      <p:pic>
        <p:nvPicPr>
          <p:cNvPr id="6152" name="Picture 8" descr="&amp;Acy;&amp;lcy;&amp;iecy;&amp;ncy;&amp;kcy;&amp;a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214686"/>
            <a:ext cx="2238384" cy="3643314"/>
          </a:xfrm>
          <a:prstGeom prst="rect">
            <a:avLst/>
          </a:prstGeom>
          <a:noFill/>
        </p:spPr>
      </p:pic>
      <p:pic>
        <p:nvPicPr>
          <p:cNvPr id="6154" name="Picture 10" descr="&amp;Kcy;&amp;ucy;&amp;pcy;&amp;acy;&amp;lcy;&amp;icy;&amp;ncy;&amp;kcy;&amp;acy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02731" y="0"/>
            <a:ext cx="2541270" cy="3286124"/>
          </a:xfrm>
          <a:prstGeom prst="rect">
            <a:avLst/>
          </a:prstGeom>
          <a:noFill/>
        </p:spPr>
      </p:pic>
      <p:pic>
        <p:nvPicPr>
          <p:cNvPr id="6156" name="Picture 12" descr="&amp;Kcy;&amp;rcy;&amp;acy;&amp;scy;&amp;ncy;&amp;acy; &amp;dcy;&amp;iecy;&amp;vcy;&amp;icy;&amp;tscy;&amp;acy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3680" y="3286124"/>
            <a:ext cx="2670320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ОВ\Downloads\leto12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" y="0"/>
            <a:ext cx="997531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ОВ\Downloads\priroda-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ОВ\Downloads\peyzazh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5" y="0"/>
            <a:ext cx="91235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ОВ\Downloads\6147kj44sisBtE910Y2a1C1Uv0105hwuw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ОВ\Downloads\99255165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886" y="357166"/>
            <a:ext cx="8607125" cy="5929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247</TotalTime>
  <Words>14</Words>
  <Application>Microsoft Office PowerPoint</Application>
  <PresentationFormat>Экран (4:3)</PresentationFormat>
  <Paragraphs>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Calibri</vt:lpstr>
      <vt:lpstr>Constantia</vt:lpstr>
      <vt:lpstr>Times New Roman</vt:lpstr>
      <vt:lpstr>Wingdings 2</vt:lpstr>
      <vt:lpstr>Поток</vt:lpstr>
      <vt:lpstr>Презентация PowerPoint</vt:lpstr>
      <vt:lpstr>«ТВОРИ ДОБРО ПОКУДА СЕРДЦЕ БЬЁТСЯ»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«ТВОРИ ДОБРО ПОКУДА СЕРДЦЕ БЬЁТСЯ»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ОВ</dc:creator>
  <cp:lastModifiedBy>Пользователь</cp:lastModifiedBy>
  <cp:revision>37</cp:revision>
  <dcterms:created xsi:type="dcterms:W3CDTF">2012-11-06T16:58:11Z</dcterms:created>
  <dcterms:modified xsi:type="dcterms:W3CDTF">2020-01-14T17:36:59Z</dcterms:modified>
</cp:coreProperties>
</file>