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1" r:id="rId12"/>
    <p:sldId id="266" r:id="rId13"/>
    <p:sldId id="272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70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957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223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15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88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32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644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59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1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16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08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6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2973" b="7801"/>
          <a:stretch/>
        </p:blipFill>
        <p:spPr>
          <a:xfrm>
            <a:off x="436537" y="700440"/>
            <a:ext cx="8270925" cy="495055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009" t="3652" b="1"/>
          <a:stretch/>
        </p:blipFill>
        <p:spPr>
          <a:xfrm>
            <a:off x="2788919" y="2532888"/>
            <a:ext cx="1272843" cy="96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4294" y="2394143"/>
            <a:ext cx="4127281" cy="4351338"/>
          </a:xfrm>
        </p:spPr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Погиб, прикрывая отход заложников при штурме. </a:t>
            </a:r>
          </a:p>
          <a:p>
            <a:pPr marL="0" indent="0">
              <a:buNone/>
            </a:pP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</a:rPr>
              <a:t>Удостоен звания «Герой России» посмертно.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425" y="365126"/>
            <a:ext cx="843915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Georgia" panose="02040502050405020303" pitchFamily="18" charset="0"/>
              </a:rPr>
              <a:t>Разумовский Дмитрий Александрович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latin typeface="Georgia" panose="02040502050405020303" pitchFamily="18" charset="0"/>
              </a:rPr>
              <a:t>(1968 – 2004)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4098" name="Picture 2" descr="https://ulpravda.ru/pictures/news/big/75577_b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6" r="20957"/>
          <a:stretch/>
        </p:blipFill>
        <p:spPr bwMode="auto">
          <a:xfrm>
            <a:off x="79629" y="2055815"/>
            <a:ext cx="4178519" cy="420699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0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122" y="20745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Georgia" panose="02040502050405020303" pitchFamily="18" charset="0"/>
              </a:rPr>
              <a:t>Семейные ценности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762" y="1633601"/>
            <a:ext cx="7886700" cy="4351338"/>
          </a:xfrm>
        </p:spPr>
        <p:txBody>
          <a:bodyPr/>
          <a:lstStyle/>
          <a:p>
            <a:pPr lvl="0"/>
            <a:r>
              <a:rPr lang="ru-RU" dirty="0">
                <a:solidFill>
                  <a:prstClr val="black"/>
                </a:solidFill>
                <a:latin typeface="Georgia" panose="02040502050405020303" pitchFamily="18" charset="0"/>
              </a:rPr>
              <a:t>любовь</a:t>
            </a:r>
          </a:p>
          <a:p>
            <a:r>
              <a:rPr lang="ru-RU" dirty="0">
                <a:latin typeface="Georgia" panose="02040502050405020303" pitchFamily="18" charset="0"/>
              </a:rPr>
              <a:t>з</a:t>
            </a:r>
            <a:r>
              <a:rPr lang="ru-RU" dirty="0" smtClean="0">
                <a:latin typeface="Georgia" panose="02040502050405020303" pitchFamily="18" charset="0"/>
              </a:rPr>
              <a:t>абота</a:t>
            </a:r>
          </a:p>
          <a:p>
            <a:r>
              <a:rPr lang="ru-RU" dirty="0">
                <a:latin typeface="Georgia" panose="02040502050405020303" pitchFamily="18" charset="0"/>
              </a:rPr>
              <a:t>д</a:t>
            </a:r>
            <a:r>
              <a:rPr lang="ru-RU" dirty="0" smtClean="0">
                <a:latin typeface="Georgia" panose="02040502050405020303" pitchFamily="18" charset="0"/>
              </a:rPr>
              <a:t>оброта</a:t>
            </a:r>
          </a:p>
          <a:p>
            <a:r>
              <a:rPr lang="ru-RU" dirty="0" smtClean="0">
                <a:latin typeface="Georgia" panose="02040502050405020303" pitchFamily="18" charset="0"/>
              </a:rPr>
              <a:t>уважение</a:t>
            </a:r>
          </a:p>
          <a:p>
            <a:r>
              <a:rPr lang="ru-RU" dirty="0">
                <a:latin typeface="Georgia" panose="02040502050405020303" pitchFamily="18" charset="0"/>
              </a:rPr>
              <a:t>т</a:t>
            </a:r>
            <a:r>
              <a:rPr lang="ru-RU" dirty="0" smtClean="0">
                <a:latin typeface="Georgia" panose="02040502050405020303" pitchFamily="18" charset="0"/>
              </a:rPr>
              <a:t>ерпение</a:t>
            </a:r>
          </a:p>
          <a:p>
            <a:r>
              <a:rPr lang="ru-RU" dirty="0">
                <a:latin typeface="Georgia" panose="02040502050405020303" pitchFamily="18" charset="0"/>
              </a:rPr>
              <a:t>в</a:t>
            </a:r>
            <a:r>
              <a:rPr lang="ru-RU" dirty="0" smtClean="0">
                <a:latin typeface="Georgia" panose="02040502050405020303" pitchFamily="18" charset="0"/>
              </a:rPr>
              <a:t>заимопомощь</a:t>
            </a:r>
          </a:p>
          <a:p>
            <a:r>
              <a:rPr lang="ru-RU" dirty="0">
                <a:latin typeface="Georgia" panose="02040502050405020303" pitchFamily="18" charset="0"/>
              </a:rPr>
              <a:t>в</a:t>
            </a:r>
            <a:r>
              <a:rPr lang="ru-RU" dirty="0" smtClean="0">
                <a:latin typeface="Georgia" panose="02040502050405020303" pitchFamily="18" charset="0"/>
              </a:rPr>
              <a:t>заимопонимание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54" y="1533017"/>
            <a:ext cx="4997468" cy="389239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1362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2078" y="1968119"/>
            <a:ext cx="448574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Нет в России семьи такой,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Где б не памятен был свой герой.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И глаза молодых солдат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С фотографий увядших глядят...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Этот взгляд — словно высший суд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Для ребят, что сейчас растут,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И мальчишкам нельзя ни солгать, </a:t>
            </a:r>
            <a:endParaRPr lang="ru-RU" sz="2000" dirty="0" smtClean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ни </a:t>
            </a:r>
            <a:r>
              <a:rPr lang="ru-RU" sz="2000" dirty="0">
                <a:latin typeface="Georgia" panose="02040502050405020303" pitchFamily="18" charset="0"/>
              </a:rPr>
              <a:t>обмануть,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Georgia" panose="02040502050405020303" pitchFamily="18" charset="0"/>
              </a:rPr>
              <a:t>Ни с пути свернуть.</a:t>
            </a:r>
            <a:endParaRPr lang="ru-RU" sz="20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Georgia" panose="02040502050405020303" pitchFamily="18" charset="0"/>
              </a:rPr>
              <a:t>75 – </a:t>
            </a:r>
            <a:r>
              <a:rPr lang="ru-RU" sz="3600" b="1" dirty="0" err="1" smtClean="0">
                <a:latin typeface="Georgia" panose="02040502050405020303" pitchFamily="18" charset="0"/>
              </a:rPr>
              <a:t>летие</a:t>
            </a:r>
            <a:r>
              <a:rPr lang="ru-RU" sz="3600" b="1" dirty="0" smtClean="0">
                <a:latin typeface="Georgia" panose="02040502050405020303" pitchFamily="18" charset="0"/>
              </a:rPr>
              <a:t> Победы  в Великой Отечественной войне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5122" name="Picture 2" descr="http://itd3.mycdn.me/image?id=871284627415&amp;t=20&amp;plc=WEB&amp;tkn=*K1L4yS7AAP9gCyX5VzLB5-CliQ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0" b="11088"/>
          <a:stretch/>
        </p:blipFill>
        <p:spPr bwMode="auto">
          <a:xfrm>
            <a:off x="85725" y="3333538"/>
            <a:ext cx="4696353" cy="316976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2" y="1642849"/>
            <a:ext cx="4568645" cy="178615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08276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Картинки по запросу матрешка клипар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5" y="987552"/>
            <a:ext cx="3160358" cy="5704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4" name="Рисунок 13" descr="Похожее изображение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59"/>
          <a:stretch/>
        </p:blipFill>
        <p:spPr bwMode="auto">
          <a:xfrm>
            <a:off x="248040" y="2636315"/>
            <a:ext cx="2878302" cy="1945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Картинки по запросу матрешка клипар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830" y="2176272"/>
            <a:ext cx="2612351" cy="451599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6" name="Рисунок 15" descr="Картинки по запросу матрешка клипар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308" y="1554480"/>
            <a:ext cx="2846285" cy="513778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559" y="3449953"/>
            <a:ext cx="2369034" cy="1968629"/>
          </a:xfrm>
          <a:prstGeom prst="rect">
            <a:avLst/>
          </a:prstGeom>
        </p:spPr>
      </p:pic>
      <p:pic>
        <p:nvPicPr>
          <p:cNvPr id="22" name="Рисунок 21" descr="Похожее изображени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318" y="4045748"/>
            <a:ext cx="1922150" cy="10954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40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73636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149919" y="993087"/>
            <a:ext cx="4898653" cy="4818530"/>
          </a:xfrm>
          <a:prstGeom prst="ellipse">
            <a:avLst/>
          </a:prstGeom>
          <a:solidFill>
            <a:srgbClr val="FAFAFA">
              <a:alpha val="37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6860" y="1513083"/>
            <a:ext cx="6144768" cy="293657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Семья </a:t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и Отечество </a:t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 моей жизни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933714" y="786383"/>
            <a:ext cx="5354053" cy="523789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013" y="820982"/>
            <a:ext cx="4546854" cy="5076898"/>
          </a:xfrm>
        </p:spPr>
        <p:txBody>
          <a:bodyPr>
            <a:normAutofit fontScale="92500" lnSpcReduction="10000"/>
          </a:bodyPr>
          <a:lstStyle/>
          <a:p>
            <a:r>
              <a:rPr lang="ru-RU" sz="3500" dirty="0" smtClean="0">
                <a:latin typeface="Georgia" panose="02040502050405020303" pitchFamily="18" charset="0"/>
              </a:rPr>
              <a:t>Семья –  группа живущих вместе близких родственников.</a:t>
            </a:r>
          </a:p>
          <a:p>
            <a:pPr marL="0" indent="0">
              <a:buNone/>
            </a:pPr>
            <a:endParaRPr lang="ru-RU" sz="3500" dirty="0" smtClean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sz="3500" dirty="0" smtClean="0">
              <a:latin typeface="Georgia" panose="02040502050405020303" pitchFamily="18" charset="0"/>
            </a:endParaRPr>
          </a:p>
          <a:p>
            <a:r>
              <a:rPr lang="ru-RU" sz="3500" dirty="0" smtClean="0">
                <a:latin typeface="Georgia" panose="02040502050405020303" pitchFamily="18" charset="0"/>
              </a:rPr>
              <a:t>Отечество – </a:t>
            </a:r>
            <a:r>
              <a:rPr lang="ru-RU" sz="3500" dirty="0">
                <a:latin typeface="Georgia" panose="02040502050405020303" pitchFamily="18" charset="0"/>
                <a:ea typeface="Times New Roman" panose="02020603050405020304" pitchFamily="18" charset="0"/>
              </a:rPr>
              <a:t>страна, где человек </a:t>
            </a:r>
            <a:r>
              <a:rPr lang="ru-RU" sz="3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родился и к гражданам </a:t>
            </a:r>
            <a:r>
              <a:rPr lang="ru-RU" sz="3500" dirty="0">
                <a:latin typeface="Georgia" panose="02040502050405020303" pitchFamily="18" charset="0"/>
                <a:ea typeface="Times New Roman" panose="02020603050405020304" pitchFamily="18" charset="0"/>
              </a:rPr>
              <a:t>которой он принадлежит. </a:t>
            </a:r>
            <a:endParaRPr lang="ru-RU" sz="3500" dirty="0" smtClean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867" y="555806"/>
            <a:ext cx="3615176" cy="211090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355" y="3579069"/>
            <a:ext cx="4090822" cy="236657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2817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330530"/>
            <a:ext cx="8100680" cy="17224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Georgia" panose="02040502050405020303" pitchFamily="18" charset="0"/>
              </a:rPr>
              <a:t>Федерация – объединение многих республик, краев и областей. 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5005"/>
            <a:ext cx="7886700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Georgia" panose="02040502050405020303" pitchFamily="18" charset="0"/>
              </a:rPr>
              <a:t>Российская Федерация</a:t>
            </a:r>
            <a:endParaRPr lang="ru-RU" sz="4000" b="1" dirty="0">
              <a:latin typeface="Georgia" panose="02040502050405020303" pitchFamily="18" charset="0"/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8"/>
          <a:stretch/>
        </p:blipFill>
        <p:spPr bwMode="auto">
          <a:xfrm>
            <a:off x="1014059" y="1212591"/>
            <a:ext cx="7115882" cy="39229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670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9" y="639817"/>
            <a:ext cx="8905222" cy="57078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849526" y="256219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января – Новый год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февраля – День защитника Отечества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марта – Международный женский день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мая – Праздник весны и Труда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мая – День Победы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июня – День России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ноября – День народного единства</a:t>
            </a: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198" y="137160"/>
            <a:ext cx="7886700" cy="101435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Ульяновская область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75" y="637402"/>
            <a:ext cx="6951145" cy="604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4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9050" y="2055815"/>
            <a:ext cx="4829174" cy="435133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Georgia" panose="02040502050405020303" pitchFamily="18" charset="0"/>
              </a:rPr>
              <a:t>Аксаков Сергей Тимофеевич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latin typeface="Georgia" panose="02040502050405020303" pitchFamily="18" charset="0"/>
              </a:rPr>
              <a:t>(1791-1859)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https://upload.wikimedia.org/wikipedia/commons/thumb/6/61/Portrait_of_Sergey_Aksakov_by_Kramskoy.jpg/1200px-Portrait_of_Sergey_Aksakov_by_Kramsko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690689"/>
            <a:ext cx="3686175" cy="47582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425" y="1713703"/>
            <a:ext cx="1811255" cy="2327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7956" y="2946254"/>
            <a:ext cx="1999644" cy="24909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1385" y="3928612"/>
            <a:ext cx="1695456" cy="239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9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9372" y="1693044"/>
            <a:ext cx="4797425" cy="4351338"/>
          </a:xfrm>
        </p:spPr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Двукратный чемпион мира 2010 г. на короткой воде.</a:t>
            </a:r>
          </a:p>
          <a:p>
            <a:r>
              <a:rPr lang="ru-RU" dirty="0" smtClean="0">
                <a:latin typeface="Georgia" panose="02040502050405020303" pitchFamily="18" charset="0"/>
              </a:rPr>
              <a:t>Десятикратный чемпион Европы в коротких бассейнах.</a:t>
            </a:r>
          </a:p>
          <a:p>
            <a:r>
              <a:rPr lang="ru-RU" dirty="0" smtClean="0">
                <a:latin typeface="Georgia" panose="02040502050405020303" pitchFamily="18" charset="0"/>
              </a:rPr>
              <a:t>Рекорд Европы на 100 м на спине в комбинированной эстафете.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477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Georgia" panose="02040502050405020303" pitchFamily="18" charset="0"/>
              </a:rPr>
              <a:t>Донец Станислав Юрьевич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latin typeface="Georgia" panose="02040502050405020303" pitchFamily="18" charset="0"/>
              </a:rPr>
              <a:t>родился 7 июля 1983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2052" name="Picture 4" descr="https://dic.academic.ru/pictures/wiki/files/83/SDONETS_in_Duba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1" y="1480195"/>
            <a:ext cx="4044091" cy="477703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44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8272" y="1690689"/>
            <a:ext cx="4575672" cy="503668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</a:t>
            </a:r>
          </a:p>
          <a:p>
            <a:pPr marL="0" indent="0" algn="just"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Georgia" panose="02040502050405020303" pitchFamily="18" charset="0"/>
              </a:rPr>
              <a:t>Фашист пролет</a:t>
            </a:r>
          </a:p>
          <a:p>
            <a:pPr marL="0" indent="0" algn="just">
              <a:buNone/>
            </a:pPr>
            <a:r>
              <a:rPr lang="ru-RU" sz="1800" dirty="0">
                <a:latin typeface="Georgia" panose="02040502050405020303" pitchFamily="18" charset="0"/>
              </a:rPr>
              <a:t> </a:t>
            </a:r>
            <a:r>
              <a:rPr lang="ru-RU" sz="1800" dirty="0" smtClean="0">
                <a:latin typeface="Georgia" panose="02040502050405020303" pitchFamily="18" charset="0"/>
              </a:rPr>
              <a:t>                                              Сенокос</a:t>
            </a:r>
          </a:p>
          <a:p>
            <a:pPr marL="0" indent="0" algn="just">
              <a:buNone/>
            </a:pPr>
            <a:endParaRPr lang="ru-RU" sz="18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sz="1800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sz="18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sz="1800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sz="18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sz="1800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Georgia" panose="02040502050405020303" pitchFamily="18" charset="0"/>
              </a:rPr>
              <a:t>Первый снег                           Летом</a:t>
            </a:r>
            <a:endParaRPr lang="ru-RU" sz="1800" dirty="0"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888" y="365126"/>
            <a:ext cx="859536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Georgia" panose="02040502050405020303" pitchFamily="18" charset="0"/>
              </a:rPr>
              <a:t>Пластов Аркадий Александрович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latin typeface="Georgia" panose="02040502050405020303" pitchFamily="18" charset="0"/>
              </a:rPr>
              <a:t>(1893 – 1972)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3078" name="Picture 6" descr="http://portal-kultura.ru/upload/medialibrary/4ec/Plastov_Kult_34_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" r="30367"/>
          <a:stretch/>
        </p:blipFill>
        <p:spPr bwMode="auto">
          <a:xfrm>
            <a:off x="172636" y="1495166"/>
            <a:ext cx="3698748" cy="43417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5636" y="1612301"/>
            <a:ext cx="2349762" cy="16683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1822" y="1979824"/>
            <a:ext cx="2451535" cy="1647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4020" y="3666041"/>
            <a:ext cx="1940768" cy="24332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7997" y="4095652"/>
            <a:ext cx="1899184" cy="211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8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208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Семья  и Отечество  в моей жизни</vt:lpstr>
      <vt:lpstr>Презентация PowerPoint</vt:lpstr>
      <vt:lpstr>Российская Федерация</vt:lpstr>
      <vt:lpstr>Презентация PowerPoint</vt:lpstr>
      <vt:lpstr>Ульяновская область</vt:lpstr>
      <vt:lpstr>Аксаков Сергей Тимофеевич (1791-1859)</vt:lpstr>
      <vt:lpstr>Донец Станислав Юрьевич родился 7 июля 1983</vt:lpstr>
      <vt:lpstr>Пластов Аркадий Александрович (1893 – 1972)</vt:lpstr>
      <vt:lpstr>Разумовский Дмитрий Александрович (1968 – 2004)</vt:lpstr>
      <vt:lpstr>Семейные ценности</vt:lpstr>
      <vt:lpstr>75 – летие Победы  в Великой Отечественной войне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42</cp:revision>
  <dcterms:created xsi:type="dcterms:W3CDTF">2014-11-21T11:00:06Z</dcterms:created>
  <dcterms:modified xsi:type="dcterms:W3CDTF">2019-10-14T16:25:21Z</dcterms:modified>
</cp:coreProperties>
</file>