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От зёрнышка до булочки.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43" name="Picture 3" descr="C:\Users\User\Desktop\depositphotos_32087011-stock-photo-whole-grains-buns-and-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253728" y="1554163"/>
            <a:ext cx="6788943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1001282791196480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get_im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107250"/>
            <a:ext cx="8856984" cy="6642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John-Deere-455-e14265900558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polya-pshenitsyi.x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depositphotos_27724645-stock-photo-combine-harvester-working-on-th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ubor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6740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335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829untitl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123</TotalTime>
  <Words>5</Words>
  <Application>Microsoft Office PowerPoint</Application>
  <PresentationFormat>Экран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От зёрнышка до булочки.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007</cp:lastModifiedBy>
  <cp:revision>12</cp:revision>
  <dcterms:created xsi:type="dcterms:W3CDTF">2017-04-21T17:24:03Z</dcterms:created>
  <dcterms:modified xsi:type="dcterms:W3CDTF">2017-12-07T20:38:26Z</dcterms:modified>
</cp:coreProperties>
</file>