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8" r:id="rId7"/>
    <p:sldId id="267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Users\Ирина\Desktop\party-backgroun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73259" cy="696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772400" cy="187220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рисованию нетрадиционным способом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«РИСОВАНИЕ В ФАЙЛЕ»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6632"/>
            <a:ext cx="8712968" cy="17526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 г.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Североморск «Д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етский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 №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51№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627784" y="5229200"/>
            <a:ext cx="4392488" cy="14675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Тушина И.Г., воспитатель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21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38" y="0"/>
            <a:ext cx="91531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8959" y="404664"/>
            <a:ext cx="8496944" cy="36004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способ рисования, позволит расширить представления о рисования подойдет тем, кто любит экспериментировать и рисовать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нетрадиционными способами.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красками в файле подойдет для детей любого возраста и даже взрослые найдут в этом что-то удивительное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E:\Users\Ирина\Desktop\sm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99684"/>
            <a:ext cx="5184576" cy="29583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614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38" y="0"/>
            <a:ext cx="91531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80625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ЗАДАЧИ:</a:t>
            </a:r>
            <a:endParaRPr lang="ru-RU" sz="2800" b="1" i="1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318959" y="908720"/>
            <a:ext cx="8496944" cy="5472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ктивизировать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экспериментирование в процессе </a:t>
            </a:r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рисования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изобразительных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материалов; </a:t>
            </a:r>
            <a:endParaRPr lang="ru-RU" sz="2400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нетрадиционным способом рисования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простым моющим средством для мытья посуды;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 изображать предметные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образы;</a:t>
            </a:r>
            <a:endParaRPr lang="ru-RU" sz="2400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воспитанников развитие мелкой и крупной моторики посредством использования </a:t>
            </a:r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нетрадиционных техник </a:t>
            </a:r>
            <a:r>
              <a:rPr lang="ru-RU" sz="2400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рисования;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творческие </a:t>
            </a:r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способности;</a:t>
            </a:r>
            <a:endParaRPr lang="ru-RU" sz="2400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эстетические чувства формы, цвет, творческую активность, желание </a:t>
            </a:r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рисовать;</a:t>
            </a:r>
            <a:endParaRPr lang="ru-RU" sz="2400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доводить начатое дело до конца, индивидуально.</a:t>
            </a:r>
            <a:endParaRPr lang="ru-RU" sz="2400" b="0" i="0" dirty="0">
              <a:solidFill>
                <a:srgbClr val="1111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22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" y="0"/>
            <a:ext cx="91531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217482"/>
            <a:ext cx="6048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FF0000"/>
                </a:solidFill>
                <a:ea typeface="Calibri"/>
                <a:cs typeface="Times New Roman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«РИСУНОК В ФАЙЛЕ»</a:t>
            </a:r>
            <a:r>
              <a:rPr lang="ru-RU" sz="2000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FF0000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5064" y="1429405"/>
            <a:ext cx="78853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Файл канцелярский или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с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зип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-застежкой;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Ф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айл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обыкновенный;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М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оющее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средство для мытья посуды;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П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ищевые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красители;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Подсолнечное масло;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Скотч;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Ватные палочки;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/>
                <a:cs typeface="Times New Roman"/>
              </a:rPr>
              <a:t>Украшения (блёстки, </a:t>
            </a:r>
            <a:r>
              <a:rPr lang="ru-RU" sz="2800" dirty="0" err="1" smtClean="0">
                <a:latin typeface="Times New Roman"/>
                <a:cs typeface="Times New Roman"/>
              </a:rPr>
              <a:t>пайетки</a:t>
            </a:r>
            <a:r>
              <a:rPr lang="ru-RU" sz="2800" dirty="0" smtClean="0">
                <a:latin typeface="Times New Roman"/>
                <a:cs typeface="Times New Roman"/>
              </a:rPr>
              <a:t>, бисер, пуговицы и т.д.).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208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" y="0"/>
            <a:ext cx="91531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3.imgbb.ru/community/159/1590087/201511/93f18723aa118a2288514fc39fa7d4a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905408" cy="5256584"/>
          </a:xfrm>
          <a:prstGeom prst="rect">
            <a:avLst/>
          </a:prstGeom>
          <a:noFill/>
          <a:ln w="635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28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" y="0"/>
            <a:ext cx="91531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Users\Ирина\Desktop\9b0eb3c323013589de7178347ff0453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86" y="404664"/>
            <a:ext cx="7915275" cy="5734050"/>
          </a:xfrm>
          <a:prstGeom prst="rect">
            <a:avLst/>
          </a:prstGeom>
          <a:noFill/>
          <a:ln w="635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18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" y="0"/>
            <a:ext cx="91531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mamarada.info/wp-content/uploads/Download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648"/>
            <a:ext cx="6768753" cy="3384377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05.fotocdn.net/s114/e530793338f2aa9e/public_pin_m/25779891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34380"/>
            <a:ext cx="5256584" cy="3495629"/>
          </a:xfrm>
          <a:prstGeom prst="rect">
            <a:avLst/>
          </a:prstGeom>
          <a:noFill/>
          <a:ln w="635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30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" y="0"/>
            <a:ext cx="91531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295232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itd0.mycdn.me/image?id=852589089800&amp;t=20&amp;plc=WEB&amp;tkn=*3dNUaXlDo9d8tIJXBoBWOvnOw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38" y="2035446"/>
            <a:ext cx="4613909" cy="3294331"/>
          </a:xfrm>
          <a:prstGeom prst="rect">
            <a:avLst/>
          </a:prstGeom>
          <a:noFill/>
          <a:ln w="635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zelkultura.ru/wp-content/uploads/izo-image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133">
            <a:off x="549851" y="3250948"/>
            <a:ext cx="8388424" cy="485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81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97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Мастер-класс по рисованию нетрадиционным способом «РИСОВАНИЕ В ФАЙЛЕ»</vt:lpstr>
      <vt:lpstr>Данный способ рисования, позволит расширить представления о рисования подойдет тем, кто любит экспериментировать и рисовать  нетрадиционными способами.   Рисование красками в файле подойдет для детей любого возраста и даже взрослые найдут в этом что-то удивительное.</vt:lpstr>
      <vt:lpstr>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Материалы для детского творчества своими руками</dc:title>
  <dc:creator>Ирина</dc:creator>
  <cp:lastModifiedBy>Ирина Тушина</cp:lastModifiedBy>
  <cp:revision>17</cp:revision>
  <dcterms:created xsi:type="dcterms:W3CDTF">2018-11-26T14:35:12Z</dcterms:created>
  <dcterms:modified xsi:type="dcterms:W3CDTF">2022-10-09T10:25:30Z</dcterms:modified>
</cp:coreProperties>
</file>