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Цветок анаграмм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736" y="-1"/>
            <a:ext cx="4824536" cy="9131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Цветок анаграмм 9 - ответ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60" y="-1"/>
            <a:ext cx="4791804" cy="9069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2016-07-28T06:54:19Z</dcterms:created>
  <dcterms:modified xsi:type="dcterms:W3CDTF">2016-07-28T06:58:35Z</dcterms:modified>
</cp:coreProperties>
</file>