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2" r:id="rId1"/>
  </p:sldMasterIdLst>
  <p:sldIdLst>
    <p:sldId id="280" r:id="rId2"/>
    <p:sldId id="258" r:id="rId3"/>
    <p:sldId id="285" r:id="rId4"/>
    <p:sldId id="269" r:id="rId5"/>
    <p:sldId id="268" r:id="rId6"/>
    <p:sldId id="283" r:id="rId7"/>
    <p:sldId id="290" r:id="rId8"/>
    <p:sldId id="271" r:id="rId9"/>
    <p:sldId id="277" r:id="rId10"/>
    <p:sldId id="273" r:id="rId11"/>
    <p:sldId id="264" r:id="rId12"/>
    <p:sldId id="262" r:id="rId13"/>
    <p:sldId id="265" r:id="rId14"/>
    <p:sldId id="257" r:id="rId15"/>
    <p:sldId id="291" r:id="rId16"/>
    <p:sldId id="26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4" d="100"/>
          <a:sy n="114" d="100"/>
        </p:scale>
        <p:origin x="152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4FF02-EE71-4458-B313-1B49DB74FC19}" type="datetimeFigureOut">
              <a:rPr lang="ru-RU" smtClean="0"/>
              <a:pPr/>
              <a:t>05.09.2019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D9A1E-992F-4965-9673-4F3F8BB019E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4FF02-EE71-4458-B313-1B49DB74FC19}" type="datetimeFigureOut">
              <a:rPr lang="ru-RU" smtClean="0"/>
              <a:pPr/>
              <a:t>05.09.2019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D9A1E-992F-4965-9673-4F3F8BB019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4FF02-EE71-4458-B313-1B49DB74FC19}" type="datetimeFigureOut">
              <a:rPr lang="ru-RU" smtClean="0"/>
              <a:pPr/>
              <a:t>05.09.2019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D9A1E-992F-4965-9673-4F3F8BB019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4FF02-EE71-4458-B313-1B49DB74FC19}" type="datetimeFigureOut">
              <a:rPr lang="ru-RU" smtClean="0"/>
              <a:pPr/>
              <a:t>05.09.2019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D9A1E-992F-4965-9673-4F3F8BB019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4FF02-EE71-4458-B313-1B49DB74FC19}" type="datetimeFigureOut">
              <a:rPr lang="ru-RU" smtClean="0"/>
              <a:pPr/>
              <a:t>05.09.2019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A9D9A1E-992F-4965-9673-4F3F8BB019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4FF02-EE71-4458-B313-1B49DB74FC19}" type="datetimeFigureOut">
              <a:rPr lang="ru-RU" smtClean="0"/>
              <a:pPr/>
              <a:t>05.09.2019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D9A1E-992F-4965-9673-4F3F8BB019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4FF02-EE71-4458-B313-1B49DB74FC19}" type="datetimeFigureOut">
              <a:rPr lang="ru-RU" smtClean="0"/>
              <a:pPr/>
              <a:t>05.09.2019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D9A1E-992F-4965-9673-4F3F8BB019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4FF02-EE71-4458-B313-1B49DB74FC19}" type="datetimeFigureOut">
              <a:rPr lang="ru-RU" smtClean="0"/>
              <a:pPr/>
              <a:t>05.09.2019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D9A1E-992F-4965-9673-4F3F8BB019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4FF02-EE71-4458-B313-1B49DB74FC19}" type="datetimeFigureOut">
              <a:rPr lang="ru-RU" smtClean="0"/>
              <a:pPr/>
              <a:t>05.09.2019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D9A1E-992F-4965-9673-4F3F8BB019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4FF02-EE71-4458-B313-1B49DB74FC19}" type="datetimeFigureOut">
              <a:rPr lang="ru-RU" smtClean="0"/>
              <a:pPr/>
              <a:t>05.09.2019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D9A1E-992F-4965-9673-4F3F8BB019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4FF02-EE71-4458-B313-1B49DB74FC19}" type="datetimeFigureOut">
              <a:rPr lang="ru-RU" smtClean="0"/>
              <a:pPr/>
              <a:t>05.09.2019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D9A1E-992F-4965-9673-4F3F8BB019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1A4FF02-EE71-4458-B313-1B49DB74FC19}" type="datetimeFigureOut">
              <a:rPr lang="ru-RU" smtClean="0"/>
              <a:pPr/>
              <a:t>05.09.2019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A9D9A1E-992F-4965-9673-4F3F8BB019E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image" Target="../media/image18.emf"/><Relationship Id="rId7" Type="http://schemas.openxmlformats.org/officeDocument/2006/relationships/image" Target="../media/image22.em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emf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187220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Применение метода моделирования в физическом развитии дошкольников</a:t>
            </a:r>
            <a:endParaRPr lang="ru-RU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40000"/>
                  <a:lumOff val="6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41512" y="2924944"/>
            <a:ext cx="5260975" cy="260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014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8864"/>
            <a:ext cx="9143027" cy="6794512"/>
          </a:xfr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225" y="1988840"/>
            <a:ext cx="1905676" cy="2540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65784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Содержимое 3" descr="939.gif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691680" y="831032"/>
            <a:ext cx="3077886" cy="2564905"/>
          </a:xfrm>
        </p:spPr>
      </p:pic>
      <p:sp>
        <p:nvSpPr>
          <p:cNvPr id="5" name="Прямоугольник 4"/>
          <p:cNvSpPr/>
          <p:nvPr/>
        </p:nvSpPr>
        <p:spPr>
          <a:xfrm>
            <a:off x="5291421" y="110142"/>
            <a:ext cx="37609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Задание 1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8339" y="3329608"/>
            <a:ext cx="5258561" cy="35283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2050" y="29078"/>
            <a:ext cx="9176050" cy="6882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148064" y="260648"/>
            <a:ext cx="37609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Задание 2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1880" y="4293096"/>
            <a:ext cx="5462588" cy="2731294"/>
          </a:xfr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7" y="44624"/>
            <a:ext cx="4210473" cy="343128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5976" y="983653"/>
            <a:ext cx="4248472" cy="3568716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1795" y="4077072"/>
            <a:ext cx="3616337" cy="2464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25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16" presetClass="entr" presetSubtype="21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21_question_mark_s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928670"/>
            <a:ext cx="3810000" cy="47625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0112" y="188640"/>
            <a:ext cx="3295680" cy="495587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87824" y="4149080"/>
            <a:ext cx="2520280" cy="2520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stick_figure_drawing_four_check_marks_500_clr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5816" y="980728"/>
            <a:ext cx="2857500" cy="4762500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6136" y="4335428"/>
            <a:ext cx="3359696" cy="2522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7824" y="2591036"/>
            <a:ext cx="3464888" cy="3488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081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6bb6dfedb79a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43250" y="2049462"/>
            <a:ext cx="2857500" cy="3810000"/>
          </a:xfrm>
        </p:spPr>
      </p:pic>
      <p:pic>
        <p:nvPicPr>
          <p:cNvPr id="6" name="Рисунок 5" descr="23950199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786" y="285728"/>
            <a:ext cx="2619387" cy="2757249"/>
          </a:xfrm>
          <a:prstGeom prst="rect">
            <a:avLst/>
          </a:prstGeom>
        </p:spPr>
      </p:pic>
      <p:pic>
        <p:nvPicPr>
          <p:cNvPr id="7" name="Рисунок 6" descr="23950199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655967">
            <a:off x="6054961" y="2857702"/>
            <a:ext cx="1854940" cy="1952568"/>
          </a:xfrm>
          <a:prstGeom prst="rect">
            <a:avLst/>
          </a:prstGeom>
        </p:spPr>
      </p:pic>
      <p:pic>
        <p:nvPicPr>
          <p:cNvPr id="8" name="Рисунок 7" descr="23950199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030874">
            <a:off x="720656" y="3432001"/>
            <a:ext cx="2098093" cy="2208519"/>
          </a:xfrm>
          <a:prstGeom prst="rect">
            <a:avLst/>
          </a:prstGeom>
        </p:spPr>
      </p:pic>
      <p:pic>
        <p:nvPicPr>
          <p:cNvPr id="9" name="Рисунок 8" descr="23950199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538784">
            <a:off x="4909581" y="491368"/>
            <a:ext cx="2463321" cy="259296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2040" y="4544243"/>
            <a:ext cx="2773398" cy="1955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Presenters-90224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39752" y="836712"/>
            <a:ext cx="4411365" cy="5514207"/>
          </a:xfr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22" y="0"/>
            <a:ext cx="9144000" cy="6840988"/>
          </a:xfrm>
        </p:spPr>
      </p:pic>
    </p:spTree>
    <p:extLst>
      <p:ext uri="{BB962C8B-B14F-4D97-AF65-F5344CB8AC3E}">
        <p14:creationId xmlns:p14="http://schemas.microsoft.com/office/powerpoint/2010/main" val="23313480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4623"/>
            <a:ext cx="9108732" cy="676449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4351" y="1844824"/>
            <a:ext cx="2079104" cy="2598880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4945063" cy="4938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10400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87" y="18254"/>
            <a:ext cx="9130613" cy="683974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9992" y="3837113"/>
            <a:ext cx="2375818" cy="29697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470181"/>
            <a:ext cx="4524407" cy="633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7796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9712" y="620688"/>
            <a:ext cx="5697765" cy="5798433"/>
          </a:xfr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784" y="1412776"/>
            <a:ext cx="5286375" cy="3786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42578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764704"/>
            <a:ext cx="5091897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7744" y="471375"/>
            <a:ext cx="5327650" cy="596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96434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75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75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75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18346" y="1700808"/>
            <a:ext cx="4158654" cy="4158654"/>
          </a:xfrm>
        </p:spPr>
      </p:pic>
    </p:spTree>
    <p:extLst>
      <p:ext uri="{BB962C8B-B14F-4D97-AF65-F5344CB8AC3E}">
        <p14:creationId xmlns:p14="http://schemas.microsoft.com/office/powerpoint/2010/main" val="3711403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1518466"/>
            <a:ext cx="3888432" cy="4226556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50801" y="1518466"/>
            <a:ext cx="2779527" cy="2841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8548" y="1452518"/>
            <a:ext cx="2844031" cy="2907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0613" b="15507"/>
          <a:stretch/>
        </p:blipFill>
        <p:spPr bwMode="auto">
          <a:xfrm>
            <a:off x="5974181" y="1278439"/>
            <a:ext cx="2932764" cy="3081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4138" y="1278439"/>
            <a:ext cx="2985054" cy="3051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364" b="19050"/>
          <a:stretch/>
        </p:blipFill>
        <p:spPr bwMode="auto">
          <a:xfrm>
            <a:off x="5864138" y="1180926"/>
            <a:ext cx="2985054" cy="3167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846" b="21661"/>
          <a:stretch/>
        </p:blipFill>
        <p:spPr bwMode="auto">
          <a:xfrm>
            <a:off x="5880843" y="1120353"/>
            <a:ext cx="2989985" cy="3288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86460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3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90C6F6"/>
      </a:accent1>
      <a:accent2>
        <a:srgbClr val="5FF2CA"/>
      </a:accent2>
      <a:accent3>
        <a:srgbClr val="20C8F7"/>
      </a:accent3>
      <a:accent4>
        <a:srgbClr val="10CF9B"/>
      </a:accent4>
      <a:accent5>
        <a:srgbClr val="7CCA62"/>
      </a:accent5>
      <a:accent6>
        <a:srgbClr val="B854B6"/>
      </a:accent6>
      <a:hlink>
        <a:srgbClr val="7030A0"/>
      </a:hlink>
      <a:folHlink>
        <a:srgbClr val="85DFD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0</TotalTime>
  <Words>11</Words>
  <Application>Microsoft Office PowerPoint</Application>
  <PresentationFormat>Экран (4:3)</PresentationFormat>
  <Paragraphs>3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4" baseType="lpstr">
      <vt:lpstr>Arial</vt:lpstr>
      <vt:lpstr>Book Antiqua</vt:lpstr>
      <vt:lpstr>Lucida Sans</vt:lpstr>
      <vt:lpstr>Times New Roman</vt:lpstr>
      <vt:lpstr>Wingdings</vt:lpstr>
      <vt:lpstr>Wingdings 2</vt:lpstr>
      <vt:lpstr>Wingdings 3</vt:lpstr>
      <vt:lpstr>Апекс</vt:lpstr>
      <vt:lpstr>Применение метода моделирования в физическом развитии дошкольников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2019-09-02T06:43:23Z</dcterms:created>
  <dcterms:modified xsi:type="dcterms:W3CDTF">2019-09-05T09:21:52Z</dcterms:modified>
</cp:coreProperties>
</file>