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9" r:id="rId5"/>
    <p:sldId id="265" r:id="rId6"/>
    <p:sldId id="263" r:id="rId7"/>
    <p:sldId id="260" r:id="rId8"/>
    <p:sldId id="261" r:id="rId9"/>
    <p:sldId id="264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\Desktop\пушкин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525218"/>
            <a:ext cx="2386820" cy="178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ом\Desktop\тест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588" y="2636912"/>
            <a:ext cx="2555507" cy="168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640" y="1336992"/>
            <a:ext cx="17405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,,,,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4456575" y="507248"/>
            <a:ext cx="1277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 ,,,</a:t>
            </a:r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2276872"/>
            <a:ext cx="12241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88223" y="1470416"/>
            <a:ext cx="2688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,</a:t>
            </a:r>
            <a:endParaRPr lang="ru-RU" sz="6000" dirty="0"/>
          </a:p>
        </p:txBody>
      </p:sp>
      <p:sp>
        <p:nvSpPr>
          <p:cNvPr id="9" name="TextBox 8"/>
          <p:cNvSpPr txBox="1"/>
          <p:nvPr/>
        </p:nvSpPr>
        <p:spPr>
          <a:xfrm>
            <a:off x="6944569" y="352108"/>
            <a:ext cx="12961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3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63927" y="2444988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31490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Autofit/>
              </a:bodyPr>
              <a:lstStyle/>
              <a:p>
                <a:pPr marL="45720" indent="0">
                  <a:buNone/>
                </a:pPr>
                <a:r>
                  <a:rPr lang="ru-RU" sz="3200" dirty="0" smtClean="0"/>
                  <a:t>Трактор за 5 минут проехал</a:t>
                </a:r>
              </a:p>
              <a:p>
                <a:pPr marL="45720" indent="0">
                  <a:buNone/>
                </a:pPr>
                <a:r>
                  <a:rPr lang="ru-RU" sz="3200" dirty="0" smtClean="0"/>
                  <a:t> 600 м. Какой путь он проедет за 0,5 ч, двигаясь с той же скоростью?</a:t>
                </a:r>
              </a:p>
              <a:p>
                <a:pPr marL="45720" indent="0">
                  <a:buNone/>
                </a:pPr>
                <a:endParaRPr lang="ru-RU" sz="3200" dirty="0" smtClean="0"/>
              </a:p>
              <a:p>
                <a:pPr marL="45720" indent="0">
                  <a:buNone/>
                </a:pPr>
                <a:r>
                  <a:rPr lang="ru-RU" sz="3200" dirty="0" smtClean="0"/>
                  <a:t>Постройте графики зависимости скорости трактора от времени движения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𝑣</m:t>
                    </m:r>
                    <m:r>
                      <a:rPr lang="en-US" sz="3200" b="0" i="1" smtClean="0">
                        <a:latin typeface="Cambria Math"/>
                      </a:rPr>
                      <m:t>(</m:t>
                    </m:r>
                    <m:r>
                      <a:rPr lang="en-US" sz="3200" b="0" i="1" smtClean="0">
                        <a:latin typeface="Cambria Math"/>
                      </a:rPr>
                      <m:t>𝑡</m:t>
                    </m:r>
                    <m:r>
                      <a:rPr lang="en-US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3200" dirty="0" smtClean="0"/>
                  <a:t> </a:t>
                </a:r>
                <a:r>
                  <a:rPr lang="ru-RU" sz="3200" dirty="0" smtClean="0"/>
                  <a:t>и пройденного пути от времени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𝑠</m:t>
                    </m:r>
                    <m:r>
                      <a:rPr lang="en-US" sz="3200" b="0" i="1" smtClean="0">
                        <a:latin typeface="Cambria Math"/>
                      </a:rPr>
                      <m:t>(</m:t>
                    </m:r>
                    <m:r>
                      <a:rPr lang="en-US" sz="3200" b="0" i="1" smtClean="0">
                        <a:latin typeface="Cambria Math"/>
                      </a:rPr>
                      <m:t>𝑡</m:t>
                    </m:r>
                    <m:r>
                      <a:rPr lang="en-US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ru-RU" sz="3200" dirty="0" smtClean="0"/>
                  <a:t>.</a:t>
                </a:r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2"/>
                <a:stretch>
                  <a:fillRect l="-1714" t="-2281" r="-1429" b="-603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702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45720" indent="0">
              <a:buNone/>
            </a:pPr>
            <a:r>
              <a:rPr lang="ru-RU" sz="4400" dirty="0" smtClean="0"/>
              <a:t>Домашнее задание: составить кроссворд по теме «</a:t>
            </a:r>
            <a:r>
              <a:rPr lang="ru-RU" sz="4400" b="1" dirty="0" smtClean="0"/>
              <a:t>Линейная функция</a:t>
            </a:r>
            <a:r>
              <a:rPr lang="ru-RU" sz="4400" dirty="0" smtClean="0"/>
              <a:t>», ключевым словом которого будет слово «</a:t>
            </a:r>
            <a:r>
              <a:rPr lang="ru-RU" sz="4400" b="1" dirty="0" smtClean="0"/>
              <a:t>Плоскость</a:t>
            </a:r>
            <a:r>
              <a:rPr lang="ru-RU" sz="4400" dirty="0" smtClean="0"/>
              <a:t>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7764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CC0099"/>
                </a:solidFill>
              </a:rPr>
              <a:t>Страна</a:t>
            </a:r>
          </a:p>
          <a:p>
            <a:pPr marL="0" indent="0" algn="ctr">
              <a:buNone/>
            </a:pPr>
            <a:r>
              <a:rPr lang="ru-RU" sz="6600" dirty="0" smtClean="0">
                <a:solidFill>
                  <a:srgbClr val="CC0099"/>
                </a:solidFill>
              </a:rPr>
              <a:t> «Линейная функция»</a:t>
            </a:r>
            <a:endParaRPr lang="ru-RU" sz="6600" dirty="0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54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980728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Заполните пропуски в таблице:</a:t>
            </a:r>
          </a:p>
          <a:p>
            <a:endParaRPr lang="ru-RU" dirty="0"/>
          </a:p>
          <a:p>
            <a:pPr algn="ctr"/>
            <a:r>
              <a:rPr lang="ru-RU" sz="4000" dirty="0" smtClean="0"/>
              <a:t>У = 3х + 6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865885"/>
              </p:ext>
            </p:extLst>
          </p:nvPr>
        </p:nvGraphicFramePr>
        <p:xfrm>
          <a:off x="1259632" y="3317585"/>
          <a:ext cx="6984775" cy="18722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7825"/>
                <a:gridCol w="997825"/>
                <a:gridCol w="997825"/>
                <a:gridCol w="997825"/>
                <a:gridCol w="997825"/>
                <a:gridCol w="997825"/>
                <a:gridCol w="997825"/>
              </a:tblGrid>
              <a:tr h="929648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х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-3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6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/>
                    </a:p>
                  </a:txBody>
                  <a:tcPr/>
                </a:tc>
              </a:tr>
              <a:tr h="94256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у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9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12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234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04664"/>
            <a:ext cx="8136904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4000" dirty="0" smtClean="0"/>
              <a:t> у = 2х – 8            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4000" dirty="0" smtClean="0"/>
              <a:t> у = 2х + 4             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4000" dirty="0" smtClean="0"/>
              <a:t> у = 6х – 4                 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4000" dirty="0" smtClean="0"/>
              <a:t> у = 4х – 8             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4000" dirty="0" smtClean="0"/>
              <a:t> у = х – 8               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4000" dirty="0" smtClean="0"/>
              <a:t> у = -3х + 6</a:t>
            </a:r>
          </a:p>
          <a:p>
            <a:pPr algn="ctr">
              <a:lnSpc>
                <a:spcPct val="150000"/>
              </a:lnSpc>
            </a:pPr>
            <a:r>
              <a:rPr lang="ru-RU" sz="4000" dirty="0" smtClean="0"/>
              <a:t>7.  у = 2х </a:t>
            </a:r>
            <a:r>
              <a:rPr lang="ru-RU" sz="4000" dirty="0"/>
              <a:t>-</a:t>
            </a:r>
            <a:r>
              <a:rPr lang="ru-RU" sz="4000" dirty="0" smtClean="0"/>
              <a:t> 8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472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48680"/>
            <a:ext cx="82089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Поставьте вместо символа * такое число, чтобы графики заданных линейных функций были параллельны:</a:t>
            </a:r>
          </a:p>
          <a:p>
            <a:endParaRPr lang="ru-RU" sz="2400" dirty="0"/>
          </a:p>
          <a:p>
            <a:pPr marL="342900" indent="-342900">
              <a:lnSpc>
                <a:spcPct val="200000"/>
              </a:lnSpc>
              <a:buAutoNum type="arabicParenR"/>
            </a:pPr>
            <a:r>
              <a:rPr lang="ru-RU" sz="3600" dirty="0" smtClean="0"/>
              <a:t>У = *х + 5   и у = *х + 7</a:t>
            </a:r>
          </a:p>
          <a:p>
            <a:pPr marL="342900" indent="-342900">
              <a:lnSpc>
                <a:spcPct val="200000"/>
              </a:lnSpc>
              <a:buAutoNum type="arabicParenR"/>
            </a:pPr>
            <a:r>
              <a:rPr lang="ru-RU" sz="3600" dirty="0" smtClean="0"/>
              <a:t>У = 45х – 9 и у =45х + *</a:t>
            </a:r>
          </a:p>
          <a:p>
            <a:pPr marL="342900" indent="-342900">
              <a:lnSpc>
                <a:spcPct val="200000"/>
              </a:lnSpc>
              <a:buAutoNum type="arabicParenR"/>
            </a:pPr>
            <a:r>
              <a:rPr lang="ru-RU" sz="3600" dirty="0" smtClean="0"/>
              <a:t>У = -*х – 3 и у = *х + 1</a:t>
            </a:r>
          </a:p>
          <a:p>
            <a:pPr marL="342900" indent="-342900">
              <a:lnSpc>
                <a:spcPct val="200000"/>
              </a:lnSpc>
              <a:buAutoNum type="arabicParenR"/>
            </a:pPr>
            <a:r>
              <a:rPr lang="ru-RU" sz="3600" dirty="0" smtClean="0"/>
              <a:t>У = 1,3х + 21  и у = 1,3х - *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776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smtClean="0"/>
              <a:t>М. В. Ломоносов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45720" indent="0" algn="r">
              <a:buNone/>
            </a:pPr>
            <a:r>
              <a:rPr lang="ru-RU" sz="3600" dirty="0" smtClean="0"/>
              <a:t>Слеп физик без математики.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6191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2" t="54240" r="1844" b="25133"/>
          <a:stretch/>
        </p:blipFill>
        <p:spPr bwMode="auto">
          <a:xfrm>
            <a:off x="540511" y="1680417"/>
            <a:ext cx="8495985" cy="3116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38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2" t="75109" b="3589"/>
          <a:stretch/>
        </p:blipFill>
        <p:spPr bwMode="auto">
          <a:xfrm>
            <a:off x="324187" y="1916832"/>
            <a:ext cx="856829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230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/>
              </a:bodyPr>
              <a:lstStyle/>
              <a:p>
                <a:pPr marL="45720" indent="0">
                  <a:buNone/>
                </a:pPr>
                <a:r>
                  <a:rPr lang="ru-RU" sz="4000" dirty="0" smtClean="0"/>
                  <a:t>Возможна ли встреча тел, законы движения которых заданы уравнениями</a:t>
                </a:r>
              </a:p>
              <a:p>
                <a:pPr marL="45720" indent="0">
                  <a:buNone/>
                </a:pP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=3+</m:t>
                    </m:r>
                    <m:r>
                      <a:rPr lang="en-US" sz="40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US" sz="4000" dirty="0" smtClean="0"/>
                  <a:t>  </a:t>
                </a:r>
                <a:r>
                  <a:rPr lang="ru-RU" sz="4000" dirty="0" smtClean="0"/>
                  <a:t>и 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/>
                      </a:rPr>
                      <m:t>𝑥</m:t>
                    </m:r>
                    <m:r>
                      <a:rPr lang="en-US" sz="4000" b="0" i="1" smtClean="0">
                        <a:latin typeface="Cambria Math"/>
                      </a:rPr>
                      <m:t>=−1+2</m:t>
                    </m:r>
                    <m:r>
                      <a:rPr lang="en-US" sz="4000" b="0" i="1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US" sz="4000" dirty="0" smtClean="0"/>
                  <a:t> </a:t>
                </a:r>
                <a:r>
                  <a:rPr lang="ru-RU" sz="4000" dirty="0" smtClean="0"/>
                  <a:t>?</a:t>
                </a:r>
                <a:endParaRPr lang="ru-RU" sz="4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2"/>
                <a:stretch>
                  <a:fillRect l="-2667" t="-3158" b="-24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780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224</TotalTime>
  <Words>235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М. В. Ломоносов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20</cp:revision>
  <dcterms:created xsi:type="dcterms:W3CDTF">2017-10-23T23:55:25Z</dcterms:created>
  <dcterms:modified xsi:type="dcterms:W3CDTF">2018-01-01T13:18:11Z</dcterms:modified>
</cp:coreProperties>
</file>