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73" r:id="rId6"/>
    <p:sldId id="282" r:id="rId7"/>
    <p:sldId id="280" r:id="rId8"/>
    <p:sldId id="285" r:id="rId9"/>
    <p:sldId id="283" r:id="rId10"/>
    <p:sldId id="274" r:id="rId11"/>
    <p:sldId id="284" r:id="rId12"/>
    <p:sldId id="278" r:id="rId13"/>
    <p:sldId id="286" r:id="rId14"/>
    <p:sldId id="287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2" d="100"/>
          <a:sy n="82" d="100"/>
        </p:scale>
        <p:origin x="-18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E7DDD-8B52-499D-8934-E34B5748D807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8C16E-4564-48B4-A49D-44F7C186FE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801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4399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95514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618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7173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9471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164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2388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439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160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316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004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4130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048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6403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315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6454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D5B40-4C9C-456B-A993-C68038564DCC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9CDE0A-A0EB-45CF-85C7-C1CAFA8ACDC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473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376" y="664126"/>
            <a:ext cx="7766936" cy="1646302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Мы помощники природы!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4612" y="6038578"/>
            <a:ext cx="822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МБДОУ «ДЕТСКИЙ </a:t>
            </a:r>
            <a:r>
              <a:rPr lang="ru-RU" sz="1400" dirty="0">
                <a:solidFill>
                  <a:srgbClr val="0070C0"/>
                </a:solidFill>
              </a:rPr>
              <a:t>САД </a:t>
            </a:r>
            <a:r>
              <a:rPr lang="ru-RU" sz="1400" dirty="0" smtClean="0">
                <a:solidFill>
                  <a:srgbClr val="0070C0"/>
                </a:solidFill>
              </a:rPr>
              <a:t>КОМБИНИРОВАННОГО ВИДА №9» АЛЕКСЕЕВСКОГО ГОРОДСКОГО ОКРУГА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1200" y="3566266"/>
            <a:ext cx="46158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Презентацию выполнили</a:t>
            </a:r>
            <a:r>
              <a:rPr lang="en-US" sz="2400" dirty="0" smtClean="0">
                <a:solidFill>
                  <a:srgbClr val="0070C0"/>
                </a:solidFill>
              </a:rPr>
              <a:t>:</a:t>
            </a:r>
            <a:r>
              <a:rPr lang="ru-RU" sz="2400" dirty="0" smtClean="0">
                <a:solidFill>
                  <a:srgbClr val="0070C0"/>
                </a:solidFill>
              </a:rPr>
              <a:t> воспитатели 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Ткаченко Галина Петровна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Харченко Ирина Анатольевна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6" name="Picture 2" descr="C:\Documents and Settings\Галя\Рабочий стол\IMG_76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75" y="2268511"/>
            <a:ext cx="4515107" cy="33863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234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77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909" y="0"/>
            <a:ext cx="5202237" cy="3902075"/>
          </a:xfrm>
          <a:prstGeom prst="rect">
            <a:avLst/>
          </a:prstGeom>
          <a:noFill/>
        </p:spPr>
      </p:pic>
      <p:pic>
        <p:nvPicPr>
          <p:cNvPr id="2051" name="Picture 3" descr="C:\Users\User\Desktop\IMG_77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452" y="0"/>
            <a:ext cx="5202237" cy="3902075"/>
          </a:xfrm>
          <a:prstGeom prst="rect">
            <a:avLst/>
          </a:prstGeom>
          <a:noFill/>
        </p:spPr>
      </p:pic>
      <p:pic>
        <p:nvPicPr>
          <p:cNvPr id="4099" name="Picture 3" descr="C:\Users\User\Desktop\IMG_77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8732" y="3549111"/>
            <a:ext cx="4226226" cy="3169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Рисование  листовок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«Правила поведения в природе»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C:\Users\User\Desktop\IMG_776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0146" y="2067991"/>
            <a:ext cx="5175249" cy="3881437"/>
          </a:xfrm>
          <a:prstGeom prst="rect">
            <a:avLst/>
          </a:prstGeom>
          <a:noFill/>
        </p:spPr>
      </p:pic>
      <p:pic>
        <p:nvPicPr>
          <p:cNvPr id="3075" name="Picture 3" descr="C:\Users\User\Desktop\IMG_77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2483" y="2091421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Распространение листовок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User\Desktop\IMG_77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199" y="1292768"/>
            <a:ext cx="5202237" cy="3902075"/>
          </a:xfrm>
          <a:prstGeom prst="rect">
            <a:avLst/>
          </a:prstGeom>
          <a:noFill/>
        </p:spPr>
      </p:pic>
      <p:pic>
        <p:nvPicPr>
          <p:cNvPr id="1027" name="Picture 3" descr="C:\Users\User\Desktop\IMG_77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9496" y="1269619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77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888" y="1258044"/>
            <a:ext cx="5202237" cy="3902075"/>
          </a:xfrm>
          <a:prstGeom prst="rect">
            <a:avLst/>
          </a:prstGeom>
          <a:noFill/>
        </p:spPr>
      </p:pic>
      <p:pic>
        <p:nvPicPr>
          <p:cNvPr id="2051" name="Picture 3" descr="C:\Users\User\Desktop\IMG_7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0437" y="1246469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Помощь птицам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C:\Users\User\Desktop\IMG_78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521" y="1663158"/>
            <a:ext cx="5202237" cy="3902075"/>
          </a:xfrm>
          <a:prstGeom prst="rect">
            <a:avLst/>
          </a:prstGeom>
          <a:noFill/>
        </p:spPr>
      </p:pic>
      <p:pic>
        <p:nvPicPr>
          <p:cNvPr id="3075" name="Picture 3" descr="C:\Users\User\Desktop\IMG_78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6346" y="1663158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27888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Давайте спасать планету вместе!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User\Desktop\защити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1868" y="1331088"/>
            <a:ext cx="7006595" cy="5254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443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397" y="60960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Экологический проект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«Мы помощники природы»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/>
              <a:t>Цель проекта:</a:t>
            </a:r>
            <a:endParaRPr lang="ru-RU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411" y="1925053"/>
            <a:ext cx="8736591" cy="41709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Создать систему работы по приобщению дошкольников к проблеме загрязнения окружающей среды мусора, бережному отношению к природе, ориентированную на взаимодействие с семьей средствами проектной деятельности, поддержать новую традицию эффективно использовать вторичный мусор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1"/>
                </a:solidFill>
              </a:rPr>
              <a:t>Задачи проекта: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Расширить знания детей о взаимосвязи мира природы и деятельности человека.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Привлечь внимание детей к проблеме загрязнения окружающей среды мусором.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Привлечь внимание детей к возможности помочь природе.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Учить соблюдать правила осознанного и мотивированного поведения в природе.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Учить детей вторично использовать бытовые отходы</a:t>
            </a:r>
            <a:r>
              <a:rPr lang="ru-RU" sz="1400" dirty="0" smtClean="0">
                <a:solidFill>
                  <a:schemeClr val="accent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Развивать трудовые навыки и умения.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solidFill>
                  <a:srgbClr val="002060"/>
                </a:solidFill>
              </a:rPr>
              <a:t>Развивать экологическую культуру.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43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Изготовление разрешающих и запрещающих знаков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IMG_76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286" y="1782501"/>
            <a:ext cx="3861710" cy="2896283"/>
          </a:xfrm>
          <a:prstGeom prst="rect">
            <a:avLst/>
          </a:prstGeom>
          <a:noFill/>
        </p:spPr>
      </p:pic>
      <p:pic>
        <p:nvPicPr>
          <p:cNvPr id="1027" name="Picture 3" descr="C:\Users\User\Desktop\IMG_76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3102" y="1504709"/>
            <a:ext cx="4070954" cy="3053526"/>
          </a:xfrm>
          <a:prstGeom prst="rect">
            <a:avLst/>
          </a:prstGeom>
          <a:noFill/>
        </p:spPr>
      </p:pic>
      <p:pic>
        <p:nvPicPr>
          <p:cNvPr id="1028" name="Picture 4" descr="C:\Users\User\Desktop\IMG_76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0778" y="3552016"/>
            <a:ext cx="4098904" cy="30744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02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Участие в акции «Чистый берег»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IMG_769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0182" y="1365811"/>
            <a:ext cx="5617579" cy="4213185"/>
          </a:xfrm>
          <a:prstGeom prst="rect">
            <a:avLst/>
          </a:prstGeom>
          <a:noFill/>
        </p:spPr>
      </p:pic>
      <p:pic>
        <p:nvPicPr>
          <p:cNvPr id="2051" name="Picture 3" descr="C:\Users\User\Desktop\IMG_76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865" y="1636321"/>
            <a:ext cx="5210072" cy="3907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2552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_76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923" y="470966"/>
            <a:ext cx="4942823" cy="3707495"/>
          </a:xfrm>
          <a:prstGeom prst="rect">
            <a:avLst/>
          </a:prstGeom>
          <a:noFill/>
        </p:spPr>
      </p:pic>
      <p:pic>
        <p:nvPicPr>
          <p:cNvPr id="4098" name="Picture 2" descr="C:\Users\User\Desktop\IMG_77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401" y="401518"/>
            <a:ext cx="4927393" cy="3695921"/>
          </a:xfrm>
          <a:prstGeom prst="rect">
            <a:avLst/>
          </a:prstGeom>
          <a:noFill/>
        </p:spPr>
      </p:pic>
      <p:pic>
        <p:nvPicPr>
          <p:cNvPr id="4" name="Picture 3" descr="C:\Users\User\Desktop\IMG_77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49673" y="3465189"/>
            <a:ext cx="4307249" cy="3230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G_77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6835" y="659757"/>
            <a:ext cx="7387767" cy="5541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Волонтерский отряд «Лучики»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Picture 2" descr="C:\Users\User\Desktop\IMG_77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28636" y="1649546"/>
            <a:ext cx="6443090" cy="4832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Победа в Марафоне молодежных Добрых дел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User\Desktop\Марафон добрых дел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839" y="1886674"/>
            <a:ext cx="3439993" cy="4728258"/>
          </a:xfrm>
          <a:prstGeom prst="rect">
            <a:avLst/>
          </a:prstGeom>
          <a:noFill/>
        </p:spPr>
      </p:pic>
      <p:pic>
        <p:nvPicPr>
          <p:cNvPr id="5122" name="Picture 2" descr="C:\Users\User\Desktop\IMG_75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3050" y="2172444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</a:rPr>
              <a:t>Акция «Посади дерево» 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с привлечением родителей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User\Desktop\IMG_77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1250" y="2542554"/>
            <a:ext cx="5175249" cy="3881437"/>
          </a:xfrm>
          <a:prstGeom prst="rect">
            <a:avLst/>
          </a:prstGeom>
          <a:noFill/>
        </p:spPr>
      </p:pic>
      <p:pic>
        <p:nvPicPr>
          <p:cNvPr id="1027" name="Picture 3" descr="C:\Users\User\Desktop\IMG_77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9414" y="2461812"/>
            <a:ext cx="5202237" cy="390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526</TotalTime>
  <Words>160</Words>
  <Application>Microsoft Office PowerPoint</Application>
  <PresentationFormat>Произвольный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Facet</vt:lpstr>
      <vt:lpstr>Мы помощники природы!</vt:lpstr>
      <vt:lpstr>Экологический проект  «Мы помощники природы»  Цель проекта:</vt:lpstr>
      <vt:lpstr>Изготовление разрешающих и запрещающих знаков</vt:lpstr>
      <vt:lpstr>Участие в акции «Чистый берег»</vt:lpstr>
      <vt:lpstr>Слайд 5</vt:lpstr>
      <vt:lpstr>Слайд 6</vt:lpstr>
      <vt:lpstr>Волонтерский отряд «Лучики»</vt:lpstr>
      <vt:lpstr>Победа в Марафоне молодежных Добрых дел</vt:lpstr>
      <vt:lpstr>Акция «Посади дерево»  с привлечением родителей</vt:lpstr>
      <vt:lpstr>Слайд 10</vt:lpstr>
      <vt:lpstr>Рисование  листовок  «Правила поведения в природе»</vt:lpstr>
      <vt:lpstr>Распространение листовок</vt:lpstr>
      <vt:lpstr>Слайд 13</vt:lpstr>
      <vt:lpstr>Помощь птицам</vt:lpstr>
      <vt:lpstr>Давайте спасать планету вместе!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Кирилл Кирилл</dc:creator>
  <cp:lastModifiedBy>User</cp:lastModifiedBy>
  <cp:revision>35</cp:revision>
  <dcterms:created xsi:type="dcterms:W3CDTF">2020-04-08T10:40:07Z</dcterms:created>
  <dcterms:modified xsi:type="dcterms:W3CDTF">2021-04-13T09:48:28Z</dcterms:modified>
</cp:coreProperties>
</file>