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8" r:id="rId4"/>
    <p:sldId id="266" r:id="rId5"/>
    <p:sldId id="259" r:id="rId6"/>
    <p:sldId id="263" r:id="rId7"/>
    <p:sldId id="260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765C33-AD1D-428B-A9F4-82C42D1B688E}" type="doc">
      <dgm:prSet loTypeId="urn:microsoft.com/office/officeart/2009/layout/CircleArrowProcess" loCatId="process" qsTypeId="urn:microsoft.com/office/officeart/2005/8/quickstyle/3d3" qsCatId="3D" csTypeId="urn:microsoft.com/office/officeart/2005/8/colors/colorful1" csCatId="colorful" phldr="1"/>
      <dgm:spPr/>
    </dgm:pt>
    <dgm:pt modelId="{84E467DE-263E-452E-B023-FB93F3C976FA}">
      <dgm:prSet phldrT="[Текст]" custT="1"/>
      <dgm:spPr/>
      <dgm:t>
        <a:bodyPr/>
        <a:lstStyle/>
        <a:p>
          <a:r>
            <a:rPr lang="ru-RU" sz="2800" dirty="0">
              <a:latin typeface="Cambria" panose="02040503050406030204" pitchFamily="18" charset="0"/>
              <a:ea typeface="Cambria" panose="02040503050406030204" pitchFamily="18" charset="0"/>
            </a:rPr>
            <a:t>Идея</a:t>
          </a:r>
          <a:endParaRPr lang="ru-RU" sz="15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4237ACF-AE39-4003-94B3-4D135AB09C55}" type="parTrans" cxnId="{F8CC2F5A-5F7F-4B96-B3C2-727946B187D3}">
      <dgm:prSet/>
      <dgm:spPr/>
      <dgm:t>
        <a:bodyPr/>
        <a:lstStyle/>
        <a:p>
          <a:endParaRPr lang="ru-RU"/>
        </a:p>
      </dgm:t>
    </dgm:pt>
    <dgm:pt modelId="{77C520B3-4338-4F48-9CE1-166FE0616850}" type="sibTrans" cxnId="{F8CC2F5A-5F7F-4B96-B3C2-727946B187D3}">
      <dgm:prSet/>
      <dgm:spPr/>
      <dgm:t>
        <a:bodyPr/>
        <a:lstStyle/>
        <a:p>
          <a:endParaRPr lang="ru-RU"/>
        </a:p>
      </dgm:t>
    </dgm:pt>
    <dgm:pt modelId="{C372E875-1217-4730-B369-AEADCC4E241D}">
      <dgm:prSet phldrT="[Текст]" custT="1"/>
      <dgm:spPr/>
      <dgm:t>
        <a:bodyPr/>
        <a:lstStyle/>
        <a:p>
          <a:r>
            <a:rPr lang="ru-RU" sz="2800" dirty="0">
              <a:latin typeface="Cambria" panose="02040503050406030204" pitchFamily="18" charset="0"/>
              <a:ea typeface="Cambria" panose="02040503050406030204" pitchFamily="18" charset="0"/>
            </a:rPr>
            <a:t>Техника</a:t>
          </a:r>
        </a:p>
      </dgm:t>
    </dgm:pt>
    <dgm:pt modelId="{3A65E376-692C-4271-B4C0-1EC2F6026309}" type="parTrans" cxnId="{BE20445D-BBED-462A-B5B4-3D6897B1E15F}">
      <dgm:prSet/>
      <dgm:spPr/>
      <dgm:t>
        <a:bodyPr/>
        <a:lstStyle/>
        <a:p>
          <a:endParaRPr lang="ru-RU"/>
        </a:p>
      </dgm:t>
    </dgm:pt>
    <dgm:pt modelId="{515A280D-FE9E-4698-B455-A641EA131376}" type="sibTrans" cxnId="{BE20445D-BBED-462A-B5B4-3D6897B1E15F}">
      <dgm:prSet/>
      <dgm:spPr/>
      <dgm:t>
        <a:bodyPr/>
        <a:lstStyle/>
        <a:p>
          <a:endParaRPr lang="ru-RU"/>
        </a:p>
      </dgm:t>
    </dgm:pt>
    <dgm:pt modelId="{BE4EEB24-4227-4C8B-AA67-E7C1519085EB}">
      <dgm:prSet phldrT="[Текст]" custT="1"/>
      <dgm:spPr/>
      <dgm:t>
        <a:bodyPr/>
        <a:lstStyle/>
        <a:p>
          <a:r>
            <a:rPr lang="ru-RU" sz="3200" dirty="0">
              <a:latin typeface="Cambria" panose="02040503050406030204" pitchFamily="18" charset="0"/>
              <a:ea typeface="Cambria" panose="02040503050406030204" pitchFamily="18" charset="0"/>
            </a:rPr>
            <a:t>Запись</a:t>
          </a:r>
          <a:r>
            <a:rPr lang="ru-RU" sz="1500" dirty="0"/>
            <a:t> </a:t>
          </a:r>
        </a:p>
      </dgm:t>
    </dgm:pt>
    <dgm:pt modelId="{E7A07509-3EFB-4E4E-B34E-5B3BDDFC3618}" type="parTrans" cxnId="{570BBEBE-D313-4999-AF98-C7F8F1FC0843}">
      <dgm:prSet/>
      <dgm:spPr/>
      <dgm:t>
        <a:bodyPr/>
        <a:lstStyle/>
        <a:p>
          <a:endParaRPr lang="ru-RU"/>
        </a:p>
      </dgm:t>
    </dgm:pt>
    <dgm:pt modelId="{85EA2C25-8351-411D-975F-F060B216FA82}" type="sibTrans" cxnId="{570BBEBE-D313-4999-AF98-C7F8F1FC0843}">
      <dgm:prSet/>
      <dgm:spPr/>
      <dgm:t>
        <a:bodyPr/>
        <a:lstStyle/>
        <a:p>
          <a:endParaRPr lang="ru-RU"/>
        </a:p>
      </dgm:t>
    </dgm:pt>
    <dgm:pt modelId="{0806E866-543E-4C4D-913A-E08971D65F4B}">
      <dgm:prSet phldrT="[Текст]" custT="1"/>
      <dgm:spPr/>
      <dgm:t>
        <a:bodyPr/>
        <a:lstStyle/>
        <a:p>
          <a:r>
            <a:rPr lang="ru-RU" sz="2800" dirty="0">
              <a:latin typeface="Cambria" panose="02040503050406030204" pitchFamily="18" charset="0"/>
              <a:ea typeface="Cambria" panose="02040503050406030204" pitchFamily="18" charset="0"/>
            </a:rPr>
            <a:t>Монтаж</a:t>
          </a:r>
        </a:p>
      </dgm:t>
    </dgm:pt>
    <dgm:pt modelId="{4ED7DFCB-CE07-40C3-8252-14A1A12C3080}" type="parTrans" cxnId="{AAEEC774-FB2D-4650-8205-EEF88AD640F9}">
      <dgm:prSet/>
      <dgm:spPr/>
      <dgm:t>
        <a:bodyPr/>
        <a:lstStyle/>
        <a:p>
          <a:endParaRPr lang="ru-RU"/>
        </a:p>
      </dgm:t>
    </dgm:pt>
    <dgm:pt modelId="{A307A2CD-02D6-4369-982E-558F3A8AF75D}" type="sibTrans" cxnId="{AAEEC774-FB2D-4650-8205-EEF88AD640F9}">
      <dgm:prSet/>
      <dgm:spPr/>
      <dgm:t>
        <a:bodyPr/>
        <a:lstStyle/>
        <a:p>
          <a:endParaRPr lang="ru-RU"/>
        </a:p>
      </dgm:t>
    </dgm:pt>
    <dgm:pt modelId="{A783D25E-76B7-4423-BBBE-CC47FE5EF595}">
      <dgm:prSet phldrT="[Текст]" custT="1"/>
      <dgm:spPr/>
      <dgm:t>
        <a:bodyPr/>
        <a:lstStyle/>
        <a:p>
          <a:r>
            <a:rPr lang="ru-RU" sz="1600" b="1" dirty="0">
              <a:latin typeface="Cambria" panose="02040503050406030204" pitchFamily="18" charset="0"/>
              <a:ea typeface="Cambria" panose="02040503050406030204" pitchFamily="18" charset="0"/>
            </a:rPr>
            <a:t>Публикация</a:t>
          </a:r>
        </a:p>
      </dgm:t>
    </dgm:pt>
    <dgm:pt modelId="{30E3C8B5-DDDC-4626-9A41-01AFFFA607B8}" type="parTrans" cxnId="{273B2F5B-31C4-4E00-8384-63CB4FF33641}">
      <dgm:prSet/>
      <dgm:spPr/>
      <dgm:t>
        <a:bodyPr/>
        <a:lstStyle/>
        <a:p>
          <a:endParaRPr lang="ru-RU"/>
        </a:p>
      </dgm:t>
    </dgm:pt>
    <dgm:pt modelId="{5981F59E-A707-4434-8EB1-B957DC3E48F3}" type="sibTrans" cxnId="{273B2F5B-31C4-4E00-8384-63CB4FF33641}">
      <dgm:prSet/>
      <dgm:spPr/>
      <dgm:t>
        <a:bodyPr/>
        <a:lstStyle/>
        <a:p>
          <a:endParaRPr lang="ru-RU"/>
        </a:p>
      </dgm:t>
    </dgm:pt>
    <dgm:pt modelId="{F75FF77F-3A8B-4FFE-B02A-9F93F51CF72F}" type="pres">
      <dgm:prSet presAssocID="{85765C33-AD1D-428B-A9F4-82C42D1B688E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357F2FE7-1CC6-4352-A997-62EC8B2A7024}" type="pres">
      <dgm:prSet presAssocID="{84E467DE-263E-452E-B023-FB93F3C976FA}" presName="Accent1" presStyleCnt="0"/>
      <dgm:spPr/>
    </dgm:pt>
    <dgm:pt modelId="{B80FB7BB-B29A-4086-A8CF-E49E58453922}" type="pres">
      <dgm:prSet presAssocID="{84E467DE-263E-452E-B023-FB93F3C976FA}" presName="Accent" presStyleLbl="node1" presStyleIdx="0" presStyleCnt="5"/>
      <dgm:spPr/>
    </dgm:pt>
    <dgm:pt modelId="{50EDE701-18EB-42D2-BFC7-7E9F2AF362A2}" type="pres">
      <dgm:prSet presAssocID="{84E467DE-263E-452E-B023-FB93F3C976FA}" presName="Parent1" presStyleLbl="revTx" presStyleIdx="0" presStyleCnt="5">
        <dgm:presLayoutVars>
          <dgm:chMax val="1"/>
          <dgm:chPref val="1"/>
          <dgm:bulletEnabled val="1"/>
        </dgm:presLayoutVars>
      </dgm:prSet>
      <dgm:spPr/>
    </dgm:pt>
    <dgm:pt modelId="{39A561A7-79B3-431B-A908-9DCA5FE6E2FC}" type="pres">
      <dgm:prSet presAssocID="{C372E875-1217-4730-B369-AEADCC4E241D}" presName="Accent2" presStyleCnt="0"/>
      <dgm:spPr/>
    </dgm:pt>
    <dgm:pt modelId="{9D7D7549-471F-404F-9ED0-F8C9864F5E02}" type="pres">
      <dgm:prSet presAssocID="{C372E875-1217-4730-B369-AEADCC4E241D}" presName="Accent" presStyleLbl="node1" presStyleIdx="1" presStyleCnt="5"/>
      <dgm:spPr/>
    </dgm:pt>
    <dgm:pt modelId="{BEA193CA-12AD-474D-9464-C1E736D2356A}" type="pres">
      <dgm:prSet presAssocID="{C372E875-1217-4730-B369-AEADCC4E241D}" presName="Parent2" presStyleLbl="revTx" presStyleIdx="1" presStyleCnt="5" custScaleX="188551" custLinFactNeighborX="14885" custLinFactNeighborY="-3954">
        <dgm:presLayoutVars>
          <dgm:chMax val="1"/>
          <dgm:chPref val="1"/>
          <dgm:bulletEnabled val="1"/>
        </dgm:presLayoutVars>
      </dgm:prSet>
      <dgm:spPr/>
    </dgm:pt>
    <dgm:pt modelId="{1072CE2F-8D06-4B4E-9409-D5786C48EA9D}" type="pres">
      <dgm:prSet presAssocID="{BE4EEB24-4227-4C8B-AA67-E7C1519085EB}" presName="Accent3" presStyleCnt="0"/>
      <dgm:spPr/>
    </dgm:pt>
    <dgm:pt modelId="{ACC8A7B4-868A-49E4-B322-4A263EC03B64}" type="pres">
      <dgm:prSet presAssocID="{BE4EEB24-4227-4C8B-AA67-E7C1519085EB}" presName="Accent" presStyleLbl="node1" presStyleIdx="2" presStyleCnt="5"/>
      <dgm:spPr/>
    </dgm:pt>
    <dgm:pt modelId="{6BBC4248-D96D-4D17-B8E5-08278DA3E90C}" type="pres">
      <dgm:prSet presAssocID="{BE4EEB24-4227-4C8B-AA67-E7C1519085EB}" presName="Parent3" presStyleLbl="revTx" presStyleIdx="2" presStyleCnt="5" custScaleX="142415">
        <dgm:presLayoutVars>
          <dgm:chMax val="1"/>
          <dgm:chPref val="1"/>
          <dgm:bulletEnabled val="1"/>
        </dgm:presLayoutVars>
      </dgm:prSet>
      <dgm:spPr/>
    </dgm:pt>
    <dgm:pt modelId="{91EF93A4-2269-4591-8ED4-4894319F8CC1}" type="pres">
      <dgm:prSet presAssocID="{0806E866-543E-4C4D-913A-E08971D65F4B}" presName="Accent4" presStyleCnt="0"/>
      <dgm:spPr/>
    </dgm:pt>
    <dgm:pt modelId="{22332541-415D-4F70-AF55-4C152CE9B90A}" type="pres">
      <dgm:prSet presAssocID="{0806E866-543E-4C4D-913A-E08971D65F4B}" presName="Accent" presStyleLbl="node1" presStyleIdx="3" presStyleCnt="5"/>
      <dgm:spPr/>
    </dgm:pt>
    <dgm:pt modelId="{383A5485-95CF-41F2-8308-69328562461D}" type="pres">
      <dgm:prSet presAssocID="{0806E866-543E-4C4D-913A-E08971D65F4B}" presName="Parent4" presStyleLbl="revTx" presStyleIdx="3" presStyleCnt="5" custScaleX="150252">
        <dgm:presLayoutVars>
          <dgm:chMax val="1"/>
          <dgm:chPref val="1"/>
          <dgm:bulletEnabled val="1"/>
        </dgm:presLayoutVars>
      </dgm:prSet>
      <dgm:spPr/>
    </dgm:pt>
    <dgm:pt modelId="{A10C1105-C66C-4F9F-9C04-33FDCEE8A4E5}" type="pres">
      <dgm:prSet presAssocID="{A783D25E-76B7-4423-BBBE-CC47FE5EF595}" presName="Accent5" presStyleCnt="0"/>
      <dgm:spPr/>
    </dgm:pt>
    <dgm:pt modelId="{6AAEC86B-D1E0-4BE0-9891-D2D34A4829C4}" type="pres">
      <dgm:prSet presAssocID="{A783D25E-76B7-4423-BBBE-CC47FE5EF595}" presName="Accent" presStyleLbl="node1" presStyleIdx="4" presStyleCnt="5"/>
      <dgm:spPr/>
    </dgm:pt>
    <dgm:pt modelId="{DC1BDB7E-8955-47F4-A1B9-D6C5DEC7905E}" type="pres">
      <dgm:prSet presAssocID="{A783D25E-76B7-4423-BBBE-CC47FE5EF595}" presName="Parent5" presStyleLbl="revTx" presStyleIdx="4" presStyleCnt="5" custScaleX="128674">
        <dgm:presLayoutVars>
          <dgm:chMax val="1"/>
          <dgm:chPref val="1"/>
          <dgm:bulletEnabled val="1"/>
        </dgm:presLayoutVars>
      </dgm:prSet>
      <dgm:spPr/>
    </dgm:pt>
  </dgm:ptLst>
  <dgm:cxnLst>
    <dgm:cxn modelId="{351E2B05-2A44-4B4A-BE6E-1BE933CED624}" type="presOf" srcId="{BE4EEB24-4227-4C8B-AA67-E7C1519085EB}" destId="{6BBC4248-D96D-4D17-B8E5-08278DA3E90C}" srcOrd="0" destOrd="0" presId="urn:microsoft.com/office/officeart/2009/layout/CircleArrowProcess"/>
    <dgm:cxn modelId="{D31A6C1F-F845-4ABD-845E-65EF14E51DE1}" type="presOf" srcId="{85765C33-AD1D-428B-A9F4-82C42D1B688E}" destId="{F75FF77F-3A8B-4FFE-B02A-9F93F51CF72F}" srcOrd="0" destOrd="0" presId="urn:microsoft.com/office/officeart/2009/layout/CircleArrowProcess"/>
    <dgm:cxn modelId="{273B2F5B-31C4-4E00-8384-63CB4FF33641}" srcId="{85765C33-AD1D-428B-A9F4-82C42D1B688E}" destId="{A783D25E-76B7-4423-BBBE-CC47FE5EF595}" srcOrd="4" destOrd="0" parTransId="{30E3C8B5-DDDC-4626-9A41-01AFFFA607B8}" sibTransId="{5981F59E-A707-4434-8EB1-B957DC3E48F3}"/>
    <dgm:cxn modelId="{BE20445D-BBED-462A-B5B4-3D6897B1E15F}" srcId="{85765C33-AD1D-428B-A9F4-82C42D1B688E}" destId="{C372E875-1217-4730-B369-AEADCC4E241D}" srcOrd="1" destOrd="0" parTransId="{3A65E376-692C-4271-B4C0-1EC2F6026309}" sibTransId="{515A280D-FE9E-4698-B455-A641EA131376}"/>
    <dgm:cxn modelId="{87477D47-F845-47FD-949B-904B9ECED378}" type="presOf" srcId="{0806E866-543E-4C4D-913A-E08971D65F4B}" destId="{383A5485-95CF-41F2-8308-69328562461D}" srcOrd="0" destOrd="0" presId="urn:microsoft.com/office/officeart/2009/layout/CircleArrowProcess"/>
    <dgm:cxn modelId="{7DAA106C-121A-436C-9131-2898322D8376}" type="presOf" srcId="{C372E875-1217-4730-B369-AEADCC4E241D}" destId="{BEA193CA-12AD-474D-9464-C1E736D2356A}" srcOrd="0" destOrd="0" presId="urn:microsoft.com/office/officeart/2009/layout/CircleArrowProcess"/>
    <dgm:cxn modelId="{AAEEC774-FB2D-4650-8205-EEF88AD640F9}" srcId="{85765C33-AD1D-428B-A9F4-82C42D1B688E}" destId="{0806E866-543E-4C4D-913A-E08971D65F4B}" srcOrd="3" destOrd="0" parTransId="{4ED7DFCB-CE07-40C3-8252-14A1A12C3080}" sibTransId="{A307A2CD-02D6-4369-982E-558F3A8AF75D}"/>
    <dgm:cxn modelId="{F8CC2F5A-5F7F-4B96-B3C2-727946B187D3}" srcId="{85765C33-AD1D-428B-A9F4-82C42D1B688E}" destId="{84E467DE-263E-452E-B023-FB93F3C976FA}" srcOrd="0" destOrd="0" parTransId="{64237ACF-AE39-4003-94B3-4D135AB09C55}" sibTransId="{77C520B3-4338-4F48-9CE1-166FE0616850}"/>
    <dgm:cxn modelId="{1E0C888F-4434-40CC-825D-E61AAA3C573A}" type="presOf" srcId="{84E467DE-263E-452E-B023-FB93F3C976FA}" destId="{50EDE701-18EB-42D2-BFC7-7E9F2AF362A2}" srcOrd="0" destOrd="0" presId="urn:microsoft.com/office/officeart/2009/layout/CircleArrowProcess"/>
    <dgm:cxn modelId="{570BBEBE-D313-4999-AF98-C7F8F1FC0843}" srcId="{85765C33-AD1D-428B-A9F4-82C42D1B688E}" destId="{BE4EEB24-4227-4C8B-AA67-E7C1519085EB}" srcOrd="2" destOrd="0" parTransId="{E7A07509-3EFB-4E4E-B34E-5B3BDDFC3618}" sibTransId="{85EA2C25-8351-411D-975F-F060B216FA82}"/>
    <dgm:cxn modelId="{550ED7CF-8833-4C48-910F-319678A9A96C}" type="presOf" srcId="{A783D25E-76B7-4423-BBBE-CC47FE5EF595}" destId="{DC1BDB7E-8955-47F4-A1B9-D6C5DEC7905E}" srcOrd="0" destOrd="0" presId="urn:microsoft.com/office/officeart/2009/layout/CircleArrowProcess"/>
    <dgm:cxn modelId="{5BC0A73A-3067-4988-A30A-5C856EC455BC}" type="presParOf" srcId="{F75FF77F-3A8B-4FFE-B02A-9F93F51CF72F}" destId="{357F2FE7-1CC6-4352-A997-62EC8B2A7024}" srcOrd="0" destOrd="0" presId="urn:microsoft.com/office/officeart/2009/layout/CircleArrowProcess"/>
    <dgm:cxn modelId="{D196AB77-8E89-4044-B967-B7609A7288B2}" type="presParOf" srcId="{357F2FE7-1CC6-4352-A997-62EC8B2A7024}" destId="{B80FB7BB-B29A-4086-A8CF-E49E58453922}" srcOrd="0" destOrd="0" presId="urn:microsoft.com/office/officeart/2009/layout/CircleArrowProcess"/>
    <dgm:cxn modelId="{0193226B-416E-469A-8411-25C268FC78DD}" type="presParOf" srcId="{F75FF77F-3A8B-4FFE-B02A-9F93F51CF72F}" destId="{50EDE701-18EB-42D2-BFC7-7E9F2AF362A2}" srcOrd="1" destOrd="0" presId="urn:microsoft.com/office/officeart/2009/layout/CircleArrowProcess"/>
    <dgm:cxn modelId="{16E7B63D-CC7F-4BCB-BF96-759B4320F821}" type="presParOf" srcId="{F75FF77F-3A8B-4FFE-B02A-9F93F51CF72F}" destId="{39A561A7-79B3-431B-A908-9DCA5FE6E2FC}" srcOrd="2" destOrd="0" presId="urn:microsoft.com/office/officeart/2009/layout/CircleArrowProcess"/>
    <dgm:cxn modelId="{98CDF3F8-CEB0-43D6-9E53-2FF61E02321B}" type="presParOf" srcId="{39A561A7-79B3-431B-A908-9DCA5FE6E2FC}" destId="{9D7D7549-471F-404F-9ED0-F8C9864F5E02}" srcOrd="0" destOrd="0" presId="urn:microsoft.com/office/officeart/2009/layout/CircleArrowProcess"/>
    <dgm:cxn modelId="{97B672A4-3A5E-4643-95AD-EC17BE22E3DA}" type="presParOf" srcId="{F75FF77F-3A8B-4FFE-B02A-9F93F51CF72F}" destId="{BEA193CA-12AD-474D-9464-C1E736D2356A}" srcOrd="3" destOrd="0" presId="urn:microsoft.com/office/officeart/2009/layout/CircleArrowProcess"/>
    <dgm:cxn modelId="{1F617F09-6CC5-4D5D-B290-655AC3D4537F}" type="presParOf" srcId="{F75FF77F-3A8B-4FFE-B02A-9F93F51CF72F}" destId="{1072CE2F-8D06-4B4E-9409-D5786C48EA9D}" srcOrd="4" destOrd="0" presId="urn:microsoft.com/office/officeart/2009/layout/CircleArrowProcess"/>
    <dgm:cxn modelId="{89FA0FBC-D953-4BD6-AD1E-EA81EC7E9F95}" type="presParOf" srcId="{1072CE2F-8D06-4B4E-9409-D5786C48EA9D}" destId="{ACC8A7B4-868A-49E4-B322-4A263EC03B64}" srcOrd="0" destOrd="0" presId="urn:microsoft.com/office/officeart/2009/layout/CircleArrowProcess"/>
    <dgm:cxn modelId="{713DCF81-BA7B-43E5-BAF3-8C54BAEB48DD}" type="presParOf" srcId="{F75FF77F-3A8B-4FFE-B02A-9F93F51CF72F}" destId="{6BBC4248-D96D-4D17-B8E5-08278DA3E90C}" srcOrd="5" destOrd="0" presId="urn:microsoft.com/office/officeart/2009/layout/CircleArrowProcess"/>
    <dgm:cxn modelId="{0261C6C4-D7F5-4151-BD95-0C48381BE96A}" type="presParOf" srcId="{F75FF77F-3A8B-4FFE-B02A-9F93F51CF72F}" destId="{91EF93A4-2269-4591-8ED4-4894319F8CC1}" srcOrd="6" destOrd="0" presId="urn:microsoft.com/office/officeart/2009/layout/CircleArrowProcess"/>
    <dgm:cxn modelId="{7FBA907F-55F2-45EB-9C6E-228FA7965425}" type="presParOf" srcId="{91EF93A4-2269-4591-8ED4-4894319F8CC1}" destId="{22332541-415D-4F70-AF55-4C152CE9B90A}" srcOrd="0" destOrd="0" presId="urn:microsoft.com/office/officeart/2009/layout/CircleArrowProcess"/>
    <dgm:cxn modelId="{B6D9681F-A16E-49B6-B527-351939C05ACC}" type="presParOf" srcId="{F75FF77F-3A8B-4FFE-B02A-9F93F51CF72F}" destId="{383A5485-95CF-41F2-8308-69328562461D}" srcOrd="7" destOrd="0" presId="urn:microsoft.com/office/officeart/2009/layout/CircleArrowProcess"/>
    <dgm:cxn modelId="{725F2FEE-13B7-4899-8555-DF2A126629F8}" type="presParOf" srcId="{F75FF77F-3A8B-4FFE-B02A-9F93F51CF72F}" destId="{A10C1105-C66C-4F9F-9C04-33FDCEE8A4E5}" srcOrd="8" destOrd="0" presId="urn:microsoft.com/office/officeart/2009/layout/CircleArrowProcess"/>
    <dgm:cxn modelId="{257BC873-0F1E-4275-A36B-FCD6BD13F1B1}" type="presParOf" srcId="{A10C1105-C66C-4F9F-9C04-33FDCEE8A4E5}" destId="{6AAEC86B-D1E0-4BE0-9891-D2D34A4829C4}" srcOrd="0" destOrd="0" presId="urn:microsoft.com/office/officeart/2009/layout/CircleArrowProcess"/>
    <dgm:cxn modelId="{4D18B903-8705-4A51-B7B5-1B94C57E7A2E}" type="presParOf" srcId="{F75FF77F-3A8B-4FFE-B02A-9F93F51CF72F}" destId="{DC1BDB7E-8955-47F4-A1B9-D6C5DEC7905E}" srcOrd="9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241D38-28F8-44F6-B845-3840585C00EC}" type="doc">
      <dgm:prSet loTypeId="urn:microsoft.com/office/officeart/2005/8/layout/chevron2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7C13982-0A5E-4B8B-B107-AFFB5739A339}">
      <dgm:prSet/>
      <dgm:spPr/>
      <dgm:t>
        <a:bodyPr/>
        <a:lstStyle/>
        <a:p>
          <a:r>
            <a:rPr lang="ru-RU" dirty="0"/>
            <a:t>+</a:t>
          </a:r>
        </a:p>
      </dgm:t>
    </dgm:pt>
    <dgm:pt modelId="{8D1AE7B6-0F35-4289-B154-1673976F5EB6}" type="parTrans" cxnId="{6A1BCBCE-6947-4F3F-B126-4F7AD2B9D436}">
      <dgm:prSet/>
      <dgm:spPr/>
      <dgm:t>
        <a:bodyPr/>
        <a:lstStyle/>
        <a:p>
          <a:endParaRPr lang="ru-RU"/>
        </a:p>
      </dgm:t>
    </dgm:pt>
    <dgm:pt modelId="{D839CA39-6631-4DA0-B1ED-0D161D5A1315}" type="sibTrans" cxnId="{6A1BCBCE-6947-4F3F-B126-4F7AD2B9D436}">
      <dgm:prSet/>
      <dgm:spPr/>
      <dgm:t>
        <a:bodyPr/>
        <a:lstStyle/>
        <a:p>
          <a:endParaRPr lang="ru-RU"/>
        </a:p>
      </dgm:t>
    </dgm:pt>
    <dgm:pt modelId="{BD4C18FB-A0BC-410F-9B2B-87B51F462C2C}">
      <dgm:prSet/>
      <dgm:spPr/>
      <dgm:t>
        <a:bodyPr/>
        <a:lstStyle/>
        <a:p>
          <a:r>
            <a:rPr lang="ru-RU" dirty="0">
              <a:latin typeface="Cambria" panose="02040503050406030204" pitchFamily="18" charset="0"/>
              <a:ea typeface="Cambria" panose="02040503050406030204" pitchFamily="18" charset="0"/>
            </a:rPr>
            <a:t>Как Вы будете использовать знания полученные на занятии в жизни и в школе?</a:t>
          </a:r>
        </a:p>
      </dgm:t>
    </dgm:pt>
    <dgm:pt modelId="{FB75025B-A0C9-4366-818E-98267FC02566}" type="parTrans" cxnId="{9393BF31-3BCE-4DAE-A781-6A0D806EA2A3}">
      <dgm:prSet/>
      <dgm:spPr/>
      <dgm:t>
        <a:bodyPr/>
        <a:lstStyle/>
        <a:p>
          <a:endParaRPr lang="ru-RU"/>
        </a:p>
      </dgm:t>
    </dgm:pt>
    <dgm:pt modelId="{B179BBC3-142E-4919-854C-CA694C0BAF8A}" type="sibTrans" cxnId="{9393BF31-3BCE-4DAE-A781-6A0D806EA2A3}">
      <dgm:prSet/>
      <dgm:spPr/>
      <dgm:t>
        <a:bodyPr/>
        <a:lstStyle/>
        <a:p>
          <a:endParaRPr lang="ru-RU"/>
        </a:p>
      </dgm:t>
    </dgm:pt>
    <dgm:pt modelId="{A06E9AAA-0DA7-456F-8E82-FED1637DC3E4}">
      <dgm:prSet/>
      <dgm:spPr/>
      <dgm:t>
        <a:bodyPr/>
        <a:lstStyle/>
        <a:p>
          <a:r>
            <a:rPr lang="ru-RU" dirty="0"/>
            <a:t>+</a:t>
          </a:r>
        </a:p>
      </dgm:t>
    </dgm:pt>
    <dgm:pt modelId="{21A8CA3D-95FC-4D74-8E47-684FA150E5D3}" type="parTrans" cxnId="{CCE37EC8-7EB2-40BF-8E9C-EB671F44232A}">
      <dgm:prSet/>
      <dgm:spPr/>
      <dgm:t>
        <a:bodyPr/>
        <a:lstStyle/>
        <a:p>
          <a:endParaRPr lang="ru-RU"/>
        </a:p>
      </dgm:t>
    </dgm:pt>
    <dgm:pt modelId="{6DCF05B3-CE86-4567-A789-861214C03E8E}" type="sibTrans" cxnId="{CCE37EC8-7EB2-40BF-8E9C-EB671F44232A}">
      <dgm:prSet/>
      <dgm:spPr/>
      <dgm:t>
        <a:bodyPr/>
        <a:lstStyle/>
        <a:p>
          <a:endParaRPr lang="ru-RU"/>
        </a:p>
      </dgm:t>
    </dgm:pt>
    <dgm:pt modelId="{478D4A7A-678D-4F2F-9B92-10CCD121A774}">
      <dgm:prSet/>
      <dgm:spPr/>
      <dgm:t>
        <a:bodyPr/>
        <a:lstStyle/>
        <a:p>
          <a:r>
            <a:rPr lang="ru-RU" dirty="0">
              <a:latin typeface="Cambria" panose="02040503050406030204" pitchFamily="18" charset="0"/>
              <a:ea typeface="Cambria" panose="02040503050406030204" pitchFamily="18" charset="0"/>
            </a:rPr>
            <a:t>Как подкаст можно внедрить в образовательную среду?</a:t>
          </a:r>
        </a:p>
      </dgm:t>
    </dgm:pt>
    <dgm:pt modelId="{52A692A5-3B52-40CD-875C-D5A2EEA60F0C}" type="parTrans" cxnId="{0BD4883A-78E2-42CD-B757-9A958E028E04}">
      <dgm:prSet/>
      <dgm:spPr/>
      <dgm:t>
        <a:bodyPr/>
        <a:lstStyle/>
        <a:p>
          <a:endParaRPr lang="ru-RU"/>
        </a:p>
      </dgm:t>
    </dgm:pt>
    <dgm:pt modelId="{CBEB17DF-06A3-416D-AD5D-8666FDEF2862}" type="sibTrans" cxnId="{0BD4883A-78E2-42CD-B757-9A958E028E04}">
      <dgm:prSet/>
      <dgm:spPr/>
      <dgm:t>
        <a:bodyPr/>
        <a:lstStyle/>
        <a:p>
          <a:endParaRPr lang="ru-RU"/>
        </a:p>
      </dgm:t>
    </dgm:pt>
    <dgm:pt modelId="{51D80C3C-4BF0-46BF-932F-4E1BBB43C818}">
      <dgm:prSet/>
      <dgm:spPr/>
      <dgm:t>
        <a:bodyPr/>
        <a:lstStyle/>
        <a:p>
          <a:r>
            <a:rPr lang="ru-RU" dirty="0"/>
            <a:t>+</a:t>
          </a:r>
        </a:p>
      </dgm:t>
    </dgm:pt>
    <dgm:pt modelId="{350D3611-F6B4-4B93-87E6-91CDCDE42334}" type="parTrans" cxnId="{BD2FFEC5-6F8C-4BD1-B820-FE622866321B}">
      <dgm:prSet/>
      <dgm:spPr/>
      <dgm:t>
        <a:bodyPr/>
        <a:lstStyle/>
        <a:p>
          <a:endParaRPr lang="ru-RU"/>
        </a:p>
      </dgm:t>
    </dgm:pt>
    <dgm:pt modelId="{193FBE84-86DD-46F7-B6CC-2A6899601186}" type="sibTrans" cxnId="{BD2FFEC5-6F8C-4BD1-B820-FE622866321B}">
      <dgm:prSet/>
      <dgm:spPr/>
      <dgm:t>
        <a:bodyPr/>
        <a:lstStyle/>
        <a:p>
          <a:endParaRPr lang="ru-RU"/>
        </a:p>
      </dgm:t>
    </dgm:pt>
    <dgm:pt modelId="{F2FE5C6D-FD72-4CE2-B2F8-4C0CFD4B270D}">
      <dgm:prSet/>
      <dgm:spPr/>
      <dgm:t>
        <a:bodyPr/>
        <a:lstStyle/>
        <a:p>
          <a:r>
            <a:rPr lang="ru-RU" dirty="0">
              <a:latin typeface="Cambria" panose="02040503050406030204" pitchFamily="18" charset="0"/>
              <a:ea typeface="Cambria" panose="02040503050406030204" pitchFamily="18" charset="0"/>
            </a:rPr>
            <a:t>Что нового вы узнали на занятии?</a:t>
          </a:r>
        </a:p>
      </dgm:t>
    </dgm:pt>
    <dgm:pt modelId="{0608EFC5-3ED8-4C76-9A59-C00C011AD07B}" type="parTrans" cxnId="{00CDA86C-9D36-4EB5-A598-DC35BF3C7BDE}">
      <dgm:prSet/>
      <dgm:spPr/>
      <dgm:t>
        <a:bodyPr/>
        <a:lstStyle/>
        <a:p>
          <a:endParaRPr lang="ru-RU"/>
        </a:p>
      </dgm:t>
    </dgm:pt>
    <dgm:pt modelId="{43AF65A9-C66C-4793-B62E-A712D78B5B87}" type="sibTrans" cxnId="{00CDA86C-9D36-4EB5-A598-DC35BF3C7BDE}">
      <dgm:prSet/>
      <dgm:spPr/>
      <dgm:t>
        <a:bodyPr/>
        <a:lstStyle/>
        <a:p>
          <a:endParaRPr lang="ru-RU"/>
        </a:p>
      </dgm:t>
    </dgm:pt>
    <dgm:pt modelId="{E26FD176-1BB5-4777-A2E6-C108D0374250}">
      <dgm:prSet/>
      <dgm:spPr/>
      <dgm:t>
        <a:bodyPr/>
        <a:lstStyle/>
        <a:p>
          <a:r>
            <a:rPr lang="ru-RU" dirty="0"/>
            <a:t>+</a:t>
          </a:r>
        </a:p>
      </dgm:t>
    </dgm:pt>
    <dgm:pt modelId="{69CD42EC-798C-43F5-B576-BFEE10B57546}" type="parTrans" cxnId="{D0863065-07DC-4014-A9E4-D1E4D85B16D5}">
      <dgm:prSet/>
      <dgm:spPr/>
      <dgm:t>
        <a:bodyPr/>
        <a:lstStyle/>
        <a:p>
          <a:endParaRPr lang="ru-RU"/>
        </a:p>
      </dgm:t>
    </dgm:pt>
    <dgm:pt modelId="{6F28666E-619B-489D-BC95-FF51F701CF5F}" type="sibTrans" cxnId="{D0863065-07DC-4014-A9E4-D1E4D85B16D5}">
      <dgm:prSet/>
      <dgm:spPr/>
      <dgm:t>
        <a:bodyPr/>
        <a:lstStyle/>
        <a:p>
          <a:endParaRPr lang="ru-RU"/>
        </a:p>
      </dgm:t>
    </dgm:pt>
    <dgm:pt modelId="{66DD6C11-AD1D-47C0-8D13-83188D66EBE5}">
      <dgm:prSet custT="1"/>
      <dgm:spPr/>
      <dgm:t>
        <a:bodyPr/>
        <a:lstStyle/>
        <a:p>
          <a:r>
            <a:rPr lang="ru-RU" sz="2000" dirty="0">
              <a:latin typeface="Cambria" panose="02040503050406030204" pitchFamily="18" charset="0"/>
              <a:ea typeface="Cambria" panose="02040503050406030204" pitchFamily="18" charset="0"/>
            </a:rPr>
            <a:t>С какими трудностями вы столкнулись во время работы в группах?</a:t>
          </a:r>
        </a:p>
      </dgm:t>
    </dgm:pt>
    <dgm:pt modelId="{ADE648D8-172F-4F87-A6A1-4FAE07A423FA}" type="parTrans" cxnId="{5D6B0844-01C8-4E30-BA4A-7E18D71F5AA6}">
      <dgm:prSet/>
      <dgm:spPr/>
      <dgm:t>
        <a:bodyPr/>
        <a:lstStyle/>
        <a:p>
          <a:endParaRPr lang="ru-RU"/>
        </a:p>
      </dgm:t>
    </dgm:pt>
    <dgm:pt modelId="{19E4834E-2726-4A45-9310-75095DC74E40}" type="sibTrans" cxnId="{5D6B0844-01C8-4E30-BA4A-7E18D71F5AA6}">
      <dgm:prSet/>
      <dgm:spPr/>
      <dgm:t>
        <a:bodyPr/>
        <a:lstStyle/>
        <a:p>
          <a:endParaRPr lang="ru-RU"/>
        </a:p>
      </dgm:t>
    </dgm:pt>
    <dgm:pt modelId="{D05AE847-63D5-4FEB-AD2C-236F81BB2752}" type="pres">
      <dgm:prSet presAssocID="{21241D38-28F8-44F6-B845-3840585C00EC}" presName="linearFlow" presStyleCnt="0">
        <dgm:presLayoutVars>
          <dgm:dir/>
          <dgm:animLvl val="lvl"/>
          <dgm:resizeHandles val="exact"/>
        </dgm:presLayoutVars>
      </dgm:prSet>
      <dgm:spPr/>
    </dgm:pt>
    <dgm:pt modelId="{A041AABC-CDD7-4649-866A-FCF25D174F80}" type="pres">
      <dgm:prSet presAssocID="{A06E9AAA-0DA7-456F-8E82-FED1637DC3E4}" presName="composite" presStyleCnt="0"/>
      <dgm:spPr/>
    </dgm:pt>
    <dgm:pt modelId="{28BCCF7B-5E52-412B-90A2-08B9C5D266CF}" type="pres">
      <dgm:prSet presAssocID="{A06E9AAA-0DA7-456F-8E82-FED1637DC3E4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025C05CD-2796-4FF0-A706-9975F2F47872}" type="pres">
      <dgm:prSet presAssocID="{A06E9AAA-0DA7-456F-8E82-FED1637DC3E4}" presName="descendantText" presStyleLbl="alignAcc1" presStyleIdx="0" presStyleCnt="4">
        <dgm:presLayoutVars>
          <dgm:bulletEnabled val="1"/>
        </dgm:presLayoutVars>
      </dgm:prSet>
      <dgm:spPr/>
    </dgm:pt>
    <dgm:pt modelId="{85603817-DC48-4F71-B8EB-FF1F910FE024}" type="pres">
      <dgm:prSet presAssocID="{6DCF05B3-CE86-4567-A789-861214C03E8E}" presName="sp" presStyleCnt="0"/>
      <dgm:spPr/>
    </dgm:pt>
    <dgm:pt modelId="{CD147C55-81D0-47F2-AEF1-016C2CCDC518}" type="pres">
      <dgm:prSet presAssocID="{27C13982-0A5E-4B8B-B107-AFFB5739A339}" presName="composite" presStyleCnt="0"/>
      <dgm:spPr/>
    </dgm:pt>
    <dgm:pt modelId="{FB71DD5D-6291-4D3E-BC4D-EF230903053E}" type="pres">
      <dgm:prSet presAssocID="{27C13982-0A5E-4B8B-B107-AFFB5739A339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DC63DBF2-C223-42CD-8593-1D4406E505ED}" type="pres">
      <dgm:prSet presAssocID="{27C13982-0A5E-4B8B-B107-AFFB5739A339}" presName="descendantText" presStyleLbl="alignAcc1" presStyleIdx="1" presStyleCnt="4">
        <dgm:presLayoutVars>
          <dgm:bulletEnabled val="1"/>
        </dgm:presLayoutVars>
      </dgm:prSet>
      <dgm:spPr/>
    </dgm:pt>
    <dgm:pt modelId="{CF036199-213D-44E9-96C0-B1AA578F644B}" type="pres">
      <dgm:prSet presAssocID="{D839CA39-6631-4DA0-B1ED-0D161D5A1315}" presName="sp" presStyleCnt="0"/>
      <dgm:spPr/>
    </dgm:pt>
    <dgm:pt modelId="{401AB4DC-F677-49A8-8107-23C3A52EE3B7}" type="pres">
      <dgm:prSet presAssocID="{51D80C3C-4BF0-46BF-932F-4E1BBB43C818}" presName="composite" presStyleCnt="0"/>
      <dgm:spPr/>
    </dgm:pt>
    <dgm:pt modelId="{8932909E-0599-4E64-85FE-9A2737C2051F}" type="pres">
      <dgm:prSet presAssocID="{51D80C3C-4BF0-46BF-932F-4E1BBB43C818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8FD99B45-3E83-4484-8CE1-684ED270FAA1}" type="pres">
      <dgm:prSet presAssocID="{51D80C3C-4BF0-46BF-932F-4E1BBB43C818}" presName="descendantText" presStyleLbl="alignAcc1" presStyleIdx="2" presStyleCnt="4">
        <dgm:presLayoutVars>
          <dgm:bulletEnabled val="1"/>
        </dgm:presLayoutVars>
      </dgm:prSet>
      <dgm:spPr/>
    </dgm:pt>
    <dgm:pt modelId="{0F9E68C2-65D0-4837-B3FC-146F947AE559}" type="pres">
      <dgm:prSet presAssocID="{193FBE84-86DD-46F7-B6CC-2A6899601186}" presName="sp" presStyleCnt="0"/>
      <dgm:spPr/>
    </dgm:pt>
    <dgm:pt modelId="{C6FB7FA9-4D21-4D17-A8D7-3951F30C2E5D}" type="pres">
      <dgm:prSet presAssocID="{E26FD176-1BB5-4777-A2E6-C108D0374250}" presName="composite" presStyleCnt="0"/>
      <dgm:spPr/>
    </dgm:pt>
    <dgm:pt modelId="{AD655020-F760-48F0-90AE-CE76B6B7D1A2}" type="pres">
      <dgm:prSet presAssocID="{E26FD176-1BB5-4777-A2E6-C108D0374250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770C85BD-F04B-45D3-B57B-6307623D7571}" type="pres">
      <dgm:prSet presAssocID="{E26FD176-1BB5-4777-A2E6-C108D0374250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1BC58F16-4055-4C3F-983B-6F35D9E1FCB7}" type="presOf" srcId="{E26FD176-1BB5-4777-A2E6-C108D0374250}" destId="{AD655020-F760-48F0-90AE-CE76B6B7D1A2}" srcOrd="0" destOrd="0" presId="urn:microsoft.com/office/officeart/2005/8/layout/chevron2"/>
    <dgm:cxn modelId="{075A3A1C-C413-44A5-9418-A257063F244D}" type="presOf" srcId="{A06E9AAA-0DA7-456F-8E82-FED1637DC3E4}" destId="{28BCCF7B-5E52-412B-90A2-08B9C5D266CF}" srcOrd="0" destOrd="0" presId="urn:microsoft.com/office/officeart/2005/8/layout/chevron2"/>
    <dgm:cxn modelId="{F5C72B23-83EF-4D5A-821F-B1F217F74937}" type="presOf" srcId="{27C13982-0A5E-4B8B-B107-AFFB5739A339}" destId="{FB71DD5D-6291-4D3E-BC4D-EF230903053E}" srcOrd="0" destOrd="0" presId="urn:microsoft.com/office/officeart/2005/8/layout/chevron2"/>
    <dgm:cxn modelId="{9393BF31-3BCE-4DAE-A781-6A0D806EA2A3}" srcId="{A06E9AAA-0DA7-456F-8E82-FED1637DC3E4}" destId="{BD4C18FB-A0BC-410F-9B2B-87B51F462C2C}" srcOrd="0" destOrd="0" parTransId="{FB75025B-A0C9-4366-818E-98267FC02566}" sibTransId="{B179BBC3-142E-4919-854C-CA694C0BAF8A}"/>
    <dgm:cxn modelId="{BA36CF38-5B3F-4388-BD57-2235B246E22B}" type="presOf" srcId="{21241D38-28F8-44F6-B845-3840585C00EC}" destId="{D05AE847-63D5-4FEB-AD2C-236F81BB2752}" srcOrd="0" destOrd="0" presId="urn:microsoft.com/office/officeart/2005/8/layout/chevron2"/>
    <dgm:cxn modelId="{0BD4883A-78E2-42CD-B757-9A958E028E04}" srcId="{27C13982-0A5E-4B8B-B107-AFFB5739A339}" destId="{478D4A7A-678D-4F2F-9B92-10CCD121A774}" srcOrd="0" destOrd="0" parTransId="{52A692A5-3B52-40CD-875C-D5A2EEA60F0C}" sibTransId="{CBEB17DF-06A3-416D-AD5D-8666FDEF2862}"/>
    <dgm:cxn modelId="{3CE89C3E-659E-463E-AB17-084AE4142ED6}" type="presOf" srcId="{BD4C18FB-A0BC-410F-9B2B-87B51F462C2C}" destId="{025C05CD-2796-4FF0-A706-9975F2F47872}" srcOrd="0" destOrd="0" presId="urn:microsoft.com/office/officeart/2005/8/layout/chevron2"/>
    <dgm:cxn modelId="{3DC66D42-9A8A-4B11-B651-14A250314BD0}" type="presOf" srcId="{66DD6C11-AD1D-47C0-8D13-83188D66EBE5}" destId="{770C85BD-F04B-45D3-B57B-6307623D7571}" srcOrd="0" destOrd="0" presId="urn:microsoft.com/office/officeart/2005/8/layout/chevron2"/>
    <dgm:cxn modelId="{5D6B0844-01C8-4E30-BA4A-7E18D71F5AA6}" srcId="{E26FD176-1BB5-4777-A2E6-C108D0374250}" destId="{66DD6C11-AD1D-47C0-8D13-83188D66EBE5}" srcOrd="0" destOrd="0" parTransId="{ADE648D8-172F-4F87-A6A1-4FAE07A423FA}" sibTransId="{19E4834E-2726-4A45-9310-75095DC74E40}"/>
    <dgm:cxn modelId="{D0863065-07DC-4014-A9E4-D1E4D85B16D5}" srcId="{21241D38-28F8-44F6-B845-3840585C00EC}" destId="{E26FD176-1BB5-4777-A2E6-C108D0374250}" srcOrd="3" destOrd="0" parTransId="{69CD42EC-798C-43F5-B576-BFEE10B57546}" sibTransId="{6F28666E-619B-489D-BC95-FF51F701CF5F}"/>
    <dgm:cxn modelId="{00CDA86C-9D36-4EB5-A598-DC35BF3C7BDE}" srcId="{51D80C3C-4BF0-46BF-932F-4E1BBB43C818}" destId="{F2FE5C6D-FD72-4CE2-B2F8-4C0CFD4B270D}" srcOrd="0" destOrd="0" parTransId="{0608EFC5-3ED8-4C76-9A59-C00C011AD07B}" sibTransId="{43AF65A9-C66C-4793-B62E-A712D78B5B87}"/>
    <dgm:cxn modelId="{27EDD84E-1E3C-4DA5-9EF6-B3B23F812861}" type="presOf" srcId="{478D4A7A-678D-4F2F-9B92-10CCD121A774}" destId="{DC63DBF2-C223-42CD-8593-1D4406E505ED}" srcOrd="0" destOrd="0" presId="urn:microsoft.com/office/officeart/2005/8/layout/chevron2"/>
    <dgm:cxn modelId="{C306C796-6295-40FF-B2AC-B01712AE9D42}" type="presOf" srcId="{51D80C3C-4BF0-46BF-932F-4E1BBB43C818}" destId="{8932909E-0599-4E64-85FE-9A2737C2051F}" srcOrd="0" destOrd="0" presId="urn:microsoft.com/office/officeart/2005/8/layout/chevron2"/>
    <dgm:cxn modelId="{BD2FFEC5-6F8C-4BD1-B820-FE622866321B}" srcId="{21241D38-28F8-44F6-B845-3840585C00EC}" destId="{51D80C3C-4BF0-46BF-932F-4E1BBB43C818}" srcOrd="2" destOrd="0" parTransId="{350D3611-F6B4-4B93-87E6-91CDCDE42334}" sibTransId="{193FBE84-86DD-46F7-B6CC-2A6899601186}"/>
    <dgm:cxn modelId="{CCE37EC8-7EB2-40BF-8E9C-EB671F44232A}" srcId="{21241D38-28F8-44F6-B845-3840585C00EC}" destId="{A06E9AAA-0DA7-456F-8E82-FED1637DC3E4}" srcOrd="0" destOrd="0" parTransId="{21A8CA3D-95FC-4D74-8E47-684FA150E5D3}" sibTransId="{6DCF05B3-CE86-4567-A789-861214C03E8E}"/>
    <dgm:cxn modelId="{6A1BCBCE-6947-4F3F-B126-4F7AD2B9D436}" srcId="{21241D38-28F8-44F6-B845-3840585C00EC}" destId="{27C13982-0A5E-4B8B-B107-AFFB5739A339}" srcOrd="1" destOrd="0" parTransId="{8D1AE7B6-0F35-4289-B154-1673976F5EB6}" sibTransId="{D839CA39-6631-4DA0-B1ED-0D161D5A1315}"/>
    <dgm:cxn modelId="{B8BD16F0-52D3-4782-884A-7BF8A6C0212A}" type="presOf" srcId="{F2FE5C6D-FD72-4CE2-B2F8-4C0CFD4B270D}" destId="{8FD99B45-3E83-4484-8CE1-684ED270FAA1}" srcOrd="0" destOrd="0" presId="urn:microsoft.com/office/officeart/2005/8/layout/chevron2"/>
    <dgm:cxn modelId="{C90D7B9C-3DBB-4646-9EF3-70A398E4ABBA}" type="presParOf" srcId="{D05AE847-63D5-4FEB-AD2C-236F81BB2752}" destId="{A041AABC-CDD7-4649-866A-FCF25D174F80}" srcOrd="0" destOrd="0" presId="urn:microsoft.com/office/officeart/2005/8/layout/chevron2"/>
    <dgm:cxn modelId="{7D09AFEC-E71C-4B33-9449-7C8A554B621C}" type="presParOf" srcId="{A041AABC-CDD7-4649-866A-FCF25D174F80}" destId="{28BCCF7B-5E52-412B-90A2-08B9C5D266CF}" srcOrd="0" destOrd="0" presId="urn:microsoft.com/office/officeart/2005/8/layout/chevron2"/>
    <dgm:cxn modelId="{F794C4A3-B32A-427D-A6C7-6B6C31AE891F}" type="presParOf" srcId="{A041AABC-CDD7-4649-866A-FCF25D174F80}" destId="{025C05CD-2796-4FF0-A706-9975F2F47872}" srcOrd="1" destOrd="0" presId="urn:microsoft.com/office/officeart/2005/8/layout/chevron2"/>
    <dgm:cxn modelId="{96355BA9-AF70-4ED7-A7A2-4A68BB3ABDAE}" type="presParOf" srcId="{D05AE847-63D5-4FEB-AD2C-236F81BB2752}" destId="{85603817-DC48-4F71-B8EB-FF1F910FE024}" srcOrd="1" destOrd="0" presId="urn:microsoft.com/office/officeart/2005/8/layout/chevron2"/>
    <dgm:cxn modelId="{64CE4403-D57D-4D09-AF2A-D059C31280C8}" type="presParOf" srcId="{D05AE847-63D5-4FEB-AD2C-236F81BB2752}" destId="{CD147C55-81D0-47F2-AEF1-016C2CCDC518}" srcOrd="2" destOrd="0" presId="urn:microsoft.com/office/officeart/2005/8/layout/chevron2"/>
    <dgm:cxn modelId="{9AFE4AC0-FDBE-4134-97CC-7348889FD334}" type="presParOf" srcId="{CD147C55-81D0-47F2-AEF1-016C2CCDC518}" destId="{FB71DD5D-6291-4D3E-BC4D-EF230903053E}" srcOrd="0" destOrd="0" presId="urn:microsoft.com/office/officeart/2005/8/layout/chevron2"/>
    <dgm:cxn modelId="{9041E36B-F151-4EAD-AEEF-A9CA813F1B5E}" type="presParOf" srcId="{CD147C55-81D0-47F2-AEF1-016C2CCDC518}" destId="{DC63DBF2-C223-42CD-8593-1D4406E505ED}" srcOrd="1" destOrd="0" presId="urn:microsoft.com/office/officeart/2005/8/layout/chevron2"/>
    <dgm:cxn modelId="{DCA34C93-AFE2-4763-8FAA-EA0CB05E794D}" type="presParOf" srcId="{D05AE847-63D5-4FEB-AD2C-236F81BB2752}" destId="{CF036199-213D-44E9-96C0-B1AA578F644B}" srcOrd="3" destOrd="0" presId="urn:microsoft.com/office/officeart/2005/8/layout/chevron2"/>
    <dgm:cxn modelId="{D5387893-CE6C-4BDA-A0A3-F0B6C43FF9F7}" type="presParOf" srcId="{D05AE847-63D5-4FEB-AD2C-236F81BB2752}" destId="{401AB4DC-F677-49A8-8107-23C3A52EE3B7}" srcOrd="4" destOrd="0" presId="urn:microsoft.com/office/officeart/2005/8/layout/chevron2"/>
    <dgm:cxn modelId="{7BC88D4F-E0FF-4276-9804-699E7C1B0CC3}" type="presParOf" srcId="{401AB4DC-F677-49A8-8107-23C3A52EE3B7}" destId="{8932909E-0599-4E64-85FE-9A2737C2051F}" srcOrd="0" destOrd="0" presId="urn:microsoft.com/office/officeart/2005/8/layout/chevron2"/>
    <dgm:cxn modelId="{6B74BFF1-5BFA-43EE-9936-900DF05E1887}" type="presParOf" srcId="{401AB4DC-F677-49A8-8107-23C3A52EE3B7}" destId="{8FD99B45-3E83-4484-8CE1-684ED270FAA1}" srcOrd="1" destOrd="0" presId="urn:microsoft.com/office/officeart/2005/8/layout/chevron2"/>
    <dgm:cxn modelId="{3E5B7FFC-CBB5-471E-8755-302AB8CB39D3}" type="presParOf" srcId="{D05AE847-63D5-4FEB-AD2C-236F81BB2752}" destId="{0F9E68C2-65D0-4837-B3FC-146F947AE559}" srcOrd="5" destOrd="0" presId="urn:microsoft.com/office/officeart/2005/8/layout/chevron2"/>
    <dgm:cxn modelId="{F1459396-E822-414B-8D4A-10641648B083}" type="presParOf" srcId="{D05AE847-63D5-4FEB-AD2C-236F81BB2752}" destId="{C6FB7FA9-4D21-4D17-A8D7-3951F30C2E5D}" srcOrd="6" destOrd="0" presId="urn:microsoft.com/office/officeart/2005/8/layout/chevron2"/>
    <dgm:cxn modelId="{B4ED63FB-B94C-4B8A-AAD2-E17E6F682B51}" type="presParOf" srcId="{C6FB7FA9-4D21-4D17-A8D7-3951F30C2E5D}" destId="{AD655020-F760-48F0-90AE-CE76B6B7D1A2}" srcOrd="0" destOrd="0" presId="urn:microsoft.com/office/officeart/2005/8/layout/chevron2"/>
    <dgm:cxn modelId="{5353F317-CE8A-4FDD-85FC-10913E9AD61D}" type="presParOf" srcId="{C6FB7FA9-4D21-4D17-A8D7-3951F30C2E5D}" destId="{770C85BD-F04B-45D3-B57B-6307623D757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0FB7BB-B29A-4086-A8CF-E49E58453922}">
      <dsp:nvSpPr>
        <dsp:cNvPr id="0" name=""/>
        <dsp:cNvSpPr/>
      </dsp:nvSpPr>
      <dsp:spPr>
        <a:xfrm>
          <a:off x="3363853" y="0"/>
          <a:ext cx="2015485" cy="2015586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EDE701-18EB-42D2-BFC7-7E9F2AF362A2}">
      <dsp:nvSpPr>
        <dsp:cNvPr id="0" name=""/>
        <dsp:cNvSpPr/>
      </dsp:nvSpPr>
      <dsp:spPr>
        <a:xfrm>
          <a:off x="3808840" y="729983"/>
          <a:ext cx="1124754" cy="56212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Cambria" panose="02040503050406030204" pitchFamily="18" charset="0"/>
              <a:ea typeface="Cambria" panose="02040503050406030204" pitchFamily="18" charset="0"/>
            </a:rPr>
            <a:t>Идея</a:t>
          </a:r>
          <a:endParaRPr lang="ru-RU" sz="15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3808840" y="729983"/>
        <a:ext cx="1124754" cy="562126"/>
      </dsp:txXfrm>
    </dsp:sp>
    <dsp:sp modelId="{9D7D7549-471F-404F-9ED0-F8C9864F5E02}">
      <dsp:nvSpPr>
        <dsp:cNvPr id="0" name=""/>
        <dsp:cNvSpPr/>
      </dsp:nvSpPr>
      <dsp:spPr>
        <a:xfrm>
          <a:off x="2803933" y="1158084"/>
          <a:ext cx="2015485" cy="2015586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A193CA-12AD-474D-9464-C1E736D2356A}">
      <dsp:nvSpPr>
        <dsp:cNvPr id="0" name=""/>
        <dsp:cNvSpPr/>
      </dsp:nvSpPr>
      <dsp:spPr>
        <a:xfrm>
          <a:off x="2916081" y="1868443"/>
          <a:ext cx="2120736" cy="56212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Cambria" panose="02040503050406030204" pitchFamily="18" charset="0"/>
              <a:ea typeface="Cambria" panose="02040503050406030204" pitchFamily="18" charset="0"/>
            </a:rPr>
            <a:t>Техника</a:t>
          </a:r>
        </a:p>
      </dsp:txBody>
      <dsp:txXfrm>
        <a:off x="2916081" y="1868443"/>
        <a:ext cx="2120736" cy="562126"/>
      </dsp:txXfrm>
    </dsp:sp>
    <dsp:sp modelId="{ACC8A7B4-868A-49E4-B322-4A263EC03B64}">
      <dsp:nvSpPr>
        <dsp:cNvPr id="0" name=""/>
        <dsp:cNvSpPr/>
      </dsp:nvSpPr>
      <dsp:spPr>
        <a:xfrm>
          <a:off x="3363853" y="2321372"/>
          <a:ext cx="2015485" cy="2015586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BC4248-D96D-4D17-B8E5-08278DA3E90C}">
      <dsp:nvSpPr>
        <dsp:cNvPr id="0" name=""/>
        <dsp:cNvSpPr/>
      </dsp:nvSpPr>
      <dsp:spPr>
        <a:xfrm>
          <a:off x="3570308" y="3050705"/>
          <a:ext cx="1601819" cy="56212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latin typeface="Cambria" panose="02040503050406030204" pitchFamily="18" charset="0"/>
              <a:ea typeface="Cambria" panose="02040503050406030204" pitchFamily="18" charset="0"/>
            </a:rPr>
            <a:t>Запись</a:t>
          </a:r>
          <a:r>
            <a:rPr lang="ru-RU" sz="1500" kern="1200" dirty="0"/>
            <a:t> </a:t>
          </a:r>
        </a:p>
      </dsp:txBody>
      <dsp:txXfrm>
        <a:off x="3570308" y="3050705"/>
        <a:ext cx="1601819" cy="562126"/>
      </dsp:txXfrm>
    </dsp:sp>
    <dsp:sp modelId="{22332541-415D-4F70-AF55-4C152CE9B90A}">
      <dsp:nvSpPr>
        <dsp:cNvPr id="0" name=""/>
        <dsp:cNvSpPr/>
      </dsp:nvSpPr>
      <dsp:spPr>
        <a:xfrm>
          <a:off x="2803933" y="3481408"/>
          <a:ext cx="2015485" cy="2015586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83A5485-95CF-41F2-8308-69328562461D}">
      <dsp:nvSpPr>
        <dsp:cNvPr id="0" name=""/>
        <dsp:cNvSpPr/>
      </dsp:nvSpPr>
      <dsp:spPr>
        <a:xfrm>
          <a:off x="2964046" y="4211392"/>
          <a:ext cx="1689966" cy="56212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Cambria" panose="02040503050406030204" pitchFamily="18" charset="0"/>
              <a:ea typeface="Cambria" panose="02040503050406030204" pitchFamily="18" charset="0"/>
            </a:rPr>
            <a:t>Монтаж</a:t>
          </a:r>
        </a:p>
      </dsp:txBody>
      <dsp:txXfrm>
        <a:off x="2964046" y="4211392"/>
        <a:ext cx="1689966" cy="562126"/>
      </dsp:txXfrm>
    </dsp:sp>
    <dsp:sp modelId="{6AAEC86B-D1E0-4BE0-9891-D2D34A4829C4}">
      <dsp:nvSpPr>
        <dsp:cNvPr id="0" name=""/>
        <dsp:cNvSpPr/>
      </dsp:nvSpPr>
      <dsp:spPr>
        <a:xfrm>
          <a:off x="3507141" y="4773518"/>
          <a:ext cx="1731555" cy="1732571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1BDB7E-8955-47F4-A1B9-D6C5DEC7905E}">
      <dsp:nvSpPr>
        <dsp:cNvPr id="0" name=""/>
        <dsp:cNvSpPr/>
      </dsp:nvSpPr>
      <dsp:spPr>
        <a:xfrm>
          <a:off x="3647584" y="5372078"/>
          <a:ext cx="1447267" cy="56212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Cambria" panose="02040503050406030204" pitchFamily="18" charset="0"/>
              <a:ea typeface="Cambria" panose="02040503050406030204" pitchFamily="18" charset="0"/>
            </a:rPr>
            <a:t>Публикация</a:t>
          </a:r>
        </a:p>
      </dsp:txBody>
      <dsp:txXfrm>
        <a:off x="3647584" y="5372078"/>
        <a:ext cx="1447267" cy="5621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BCCF7B-5E52-412B-90A2-08B9C5D266CF}">
      <dsp:nvSpPr>
        <dsp:cNvPr id="0" name=""/>
        <dsp:cNvSpPr/>
      </dsp:nvSpPr>
      <dsp:spPr>
        <a:xfrm rot="5400000">
          <a:off x="-164774" y="167932"/>
          <a:ext cx="1098496" cy="76894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+</a:t>
          </a:r>
        </a:p>
      </dsp:txBody>
      <dsp:txXfrm rot="-5400000">
        <a:off x="1" y="387632"/>
        <a:ext cx="768947" cy="329549"/>
      </dsp:txXfrm>
    </dsp:sp>
    <dsp:sp modelId="{025C05CD-2796-4FF0-A706-9975F2F47872}">
      <dsp:nvSpPr>
        <dsp:cNvPr id="0" name=""/>
        <dsp:cNvSpPr/>
      </dsp:nvSpPr>
      <dsp:spPr>
        <a:xfrm rot="5400000">
          <a:off x="5204769" y="-4432663"/>
          <a:ext cx="714022" cy="95856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kern="1200" dirty="0">
              <a:latin typeface="Cambria" panose="02040503050406030204" pitchFamily="18" charset="0"/>
              <a:ea typeface="Cambria" panose="02040503050406030204" pitchFamily="18" charset="0"/>
            </a:rPr>
            <a:t>Как Вы будете использовать знания полученные на занятии в жизни и в школе?</a:t>
          </a:r>
        </a:p>
      </dsp:txBody>
      <dsp:txXfrm rot="-5400000">
        <a:off x="768947" y="38015"/>
        <a:ext cx="9550810" cy="644310"/>
      </dsp:txXfrm>
    </dsp:sp>
    <dsp:sp modelId="{FB71DD5D-6291-4D3E-BC4D-EF230903053E}">
      <dsp:nvSpPr>
        <dsp:cNvPr id="0" name=""/>
        <dsp:cNvSpPr/>
      </dsp:nvSpPr>
      <dsp:spPr>
        <a:xfrm rot="5400000">
          <a:off x="-164774" y="1117600"/>
          <a:ext cx="1098496" cy="76894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+</a:t>
          </a:r>
        </a:p>
      </dsp:txBody>
      <dsp:txXfrm rot="-5400000">
        <a:off x="1" y="1337300"/>
        <a:ext cx="768947" cy="329549"/>
      </dsp:txXfrm>
    </dsp:sp>
    <dsp:sp modelId="{DC63DBF2-C223-42CD-8593-1D4406E505ED}">
      <dsp:nvSpPr>
        <dsp:cNvPr id="0" name=""/>
        <dsp:cNvSpPr/>
      </dsp:nvSpPr>
      <dsp:spPr>
        <a:xfrm rot="5400000">
          <a:off x="5204769" y="-3482996"/>
          <a:ext cx="714022" cy="95856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kern="1200" dirty="0">
              <a:latin typeface="Cambria" panose="02040503050406030204" pitchFamily="18" charset="0"/>
              <a:ea typeface="Cambria" panose="02040503050406030204" pitchFamily="18" charset="0"/>
            </a:rPr>
            <a:t>Как подкаст можно внедрить в образовательную среду?</a:t>
          </a:r>
        </a:p>
      </dsp:txBody>
      <dsp:txXfrm rot="-5400000">
        <a:off x="768947" y="987682"/>
        <a:ext cx="9550810" cy="644310"/>
      </dsp:txXfrm>
    </dsp:sp>
    <dsp:sp modelId="{8932909E-0599-4E64-85FE-9A2737C2051F}">
      <dsp:nvSpPr>
        <dsp:cNvPr id="0" name=""/>
        <dsp:cNvSpPr/>
      </dsp:nvSpPr>
      <dsp:spPr>
        <a:xfrm rot="5400000">
          <a:off x="-164774" y="2067267"/>
          <a:ext cx="1098496" cy="76894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+</a:t>
          </a:r>
        </a:p>
      </dsp:txBody>
      <dsp:txXfrm rot="-5400000">
        <a:off x="1" y="2286967"/>
        <a:ext cx="768947" cy="329549"/>
      </dsp:txXfrm>
    </dsp:sp>
    <dsp:sp modelId="{8FD99B45-3E83-4484-8CE1-684ED270FAA1}">
      <dsp:nvSpPr>
        <dsp:cNvPr id="0" name=""/>
        <dsp:cNvSpPr/>
      </dsp:nvSpPr>
      <dsp:spPr>
        <a:xfrm rot="5400000">
          <a:off x="5204769" y="-2533328"/>
          <a:ext cx="714022" cy="95856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kern="1200" dirty="0">
              <a:latin typeface="Cambria" panose="02040503050406030204" pitchFamily="18" charset="0"/>
              <a:ea typeface="Cambria" panose="02040503050406030204" pitchFamily="18" charset="0"/>
            </a:rPr>
            <a:t>Что нового вы узнали на занятии?</a:t>
          </a:r>
        </a:p>
      </dsp:txBody>
      <dsp:txXfrm rot="-5400000">
        <a:off x="768947" y="1937350"/>
        <a:ext cx="9550810" cy="644310"/>
      </dsp:txXfrm>
    </dsp:sp>
    <dsp:sp modelId="{AD655020-F760-48F0-90AE-CE76B6B7D1A2}">
      <dsp:nvSpPr>
        <dsp:cNvPr id="0" name=""/>
        <dsp:cNvSpPr/>
      </dsp:nvSpPr>
      <dsp:spPr>
        <a:xfrm rot="5400000">
          <a:off x="-164774" y="3016934"/>
          <a:ext cx="1098496" cy="768947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+</a:t>
          </a:r>
        </a:p>
      </dsp:txBody>
      <dsp:txXfrm rot="-5400000">
        <a:off x="1" y="3236634"/>
        <a:ext cx="768947" cy="329549"/>
      </dsp:txXfrm>
    </dsp:sp>
    <dsp:sp modelId="{770C85BD-F04B-45D3-B57B-6307623D7571}">
      <dsp:nvSpPr>
        <dsp:cNvPr id="0" name=""/>
        <dsp:cNvSpPr/>
      </dsp:nvSpPr>
      <dsp:spPr>
        <a:xfrm rot="5400000">
          <a:off x="5204769" y="-1583661"/>
          <a:ext cx="714022" cy="95856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latin typeface="Cambria" panose="02040503050406030204" pitchFamily="18" charset="0"/>
              <a:ea typeface="Cambria" panose="02040503050406030204" pitchFamily="18" charset="0"/>
            </a:rPr>
            <a:t>С какими трудностями вы столкнулись во время работы в группах?</a:t>
          </a:r>
        </a:p>
      </dsp:txBody>
      <dsp:txXfrm rot="-5400000">
        <a:off x="768947" y="2887017"/>
        <a:ext cx="9550810" cy="644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C05672-F6D0-8CC3-F9A7-CE79E16A97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099938C-09BE-698A-96B1-3A46FB59EE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5A04CA-FB94-DDB6-51DF-317829690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A4EEB-2BA6-40F7-A050-18E13DC23AC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5C3F96-6511-17BA-E869-CBEEEED3E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5A62E2-468B-9297-6064-A48E1FB6E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192C-597B-45DA-BB6F-A3BA6FBE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063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8AE39-E479-8059-DF3D-27EB9B8FC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AA2E893-6406-FA07-504A-E85306D4F3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721936-5F01-F495-1677-4A91A5E57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A4EEB-2BA6-40F7-A050-18E13DC23AC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7F8649-9C1D-94C8-B5C3-8DE36A7F9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2AE654-C344-174E-1A65-D07DF7698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192C-597B-45DA-BB6F-A3BA6FBE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759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4EBFAAE-60BF-9103-C427-9727DADF7A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06F37B6-4EE0-9BB9-B93B-ACB66F09A1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820D71-49B5-2316-401E-3A698A794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A4EEB-2BA6-40F7-A050-18E13DC23AC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30632D-97FB-EBF1-B22C-D51683FBD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DE9510-193D-A978-F7A6-057AAA102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192C-597B-45DA-BB6F-A3BA6FBE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481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12F4A-6089-0635-D181-A8D44CB89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72523D-8576-1578-0B5A-F260F60EAD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290A1F-85CE-7327-BF45-9835833E3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A4EEB-2BA6-40F7-A050-18E13DC23AC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33ABAD-3893-6B6A-697E-1E2E82BEB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99B1D0-457C-AC74-55F8-11EEB5FA3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192C-597B-45DA-BB6F-A3BA6FBE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469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A4571E-C6EF-D3C4-6306-7CD0A8DC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82771A3-4568-624A-D97B-A3BA846FF5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828292-DBA5-79A3-A51B-6567AFEE8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A4EEB-2BA6-40F7-A050-18E13DC23AC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70A56A-47D6-0455-AC2F-3B50985F4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2C13C3-E04E-123E-01AB-EFD05C25B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192C-597B-45DA-BB6F-A3BA6FBE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409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06ED8C-2BDC-B666-8C4B-C99E27C6D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9AE395-8634-C5AB-C5EE-E83BEFD44B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68181B-2564-7805-88F2-67FE6D248E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88C6E99-C1CD-AE78-DACE-991B1F9AF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A4EEB-2BA6-40F7-A050-18E13DC23AC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33EF64E-F43C-B070-378E-96FE937FA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46CDA7-06D7-A7CC-FCDE-9B356961D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192C-597B-45DA-BB6F-A3BA6FBE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954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673DBB-6420-5C7B-D879-A10F90852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531AC9B-278B-1A16-6A90-FE022ACB61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9319930-4DC2-84F9-3BF3-27DA398D3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F1D14B5-37F3-95FE-AF63-A58E956285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C5D7862-694A-EDFD-1D3F-05DB59751A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342B073-C122-EC5A-DC10-978D28ED1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A4EEB-2BA6-40F7-A050-18E13DC23AC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6D53D92-011C-4AAF-DF1F-A3C9C7750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28DDD7F-4A88-5297-DC31-10124FC79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192C-597B-45DA-BB6F-A3BA6FBE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225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35E3D1-6C60-2DFB-4EBD-F1E96522C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63671E1-A25E-8A62-752A-3D6A61E59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A4EEB-2BA6-40F7-A050-18E13DC23AC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F5F2BCB-3412-7C9F-777E-B65460238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D1C8049-2567-7F06-4586-CDB35B682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192C-597B-45DA-BB6F-A3BA6FBE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419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EBDFD4A-2E93-2276-5D35-D1B78FBDB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A4EEB-2BA6-40F7-A050-18E13DC23AC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8DFDF4-B70C-8FF2-76C8-F744169F3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69FCD1A-2A1B-C5B4-5606-7FB10F0A2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192C-597B-45DA-BB6F-A3BA6FBE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177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4FCA98-EBC8-BA16-2051-3BDEDFCAF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8E837C-7D6A-5266-C296-EA01B5786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52D179A-8953-8690-2D3E-550AF5204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3DC8ABF-064F-5377-3C85-302A36323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A4EEB-2BA6-40F7-A050-18E13DC23AC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DF2352-11A5-7304-1EEB-B978F2A54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EDB0DA9-B072-25AE-D46B-32980D149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192C-597B-45DA-BB6F-A3BA6FBE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919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43CE91-A725-4327-8590-8AEB46DBD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3D6AF16-C0B8-293F-92A3-31B9DC67D2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B868502-0E68-CE7A-9098-E06B03E39D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5A3E280-AB35-4DA1-D059-039B62EE1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A4EEB-2BA6-40F7-A050-18E13DC23AC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C2ABE5A-6082-F6C5-42DB-5AD3E2625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23663B8-839D-0355-6179-0EB25F17D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192C-597B-45DA-BB6F-A3BA6FBE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825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2D5EC3-E21E-677F-BC40-466140285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917F7B5-B405-2499-F9B8-DB09BC2ADE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8029D6-568E-AEA2-AEB8-5860A4016B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A4EEB-2BA6-40F7-A050-18E13DC23ACB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4E5E24-9CA3-8F16-65A7-F09545AB00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7DB796-F257-62DF-B5A3-5DA4C671CB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4192C-597B-45DA-BB6F-A3BA6FBE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658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quick.apkpro.ru/survey/results/23409?operator_id=1" TargetMode="Externa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3C1559-22DF-E130-EE34-9819B03271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02.05.2023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AB9BAF5-BFC9-6C86-F12C-AD922A3908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Подкаст «Безопасный интернет»">
            <a:hlinkClick r:id="" action="ppaction://media"/>
            <a:extLst>
              <a:ext uri="{FF2B5EF4-FFF2-40B4-BE49-F238E27FC236}">
                <a16:creationId xmlns:a16="http://schemas.microsoft.com/office/drawing/2014/main" id="{8D321943-FE61-F576-4452-F6AD3E19EC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63324" y="5816600"/>
            <a:ext cx="609600" cy="609600"/>
          </a:xfrm>
          <a:prstGeom prst="rect">
            <a:avLst/>
          </a:prstGeom>
        </p:spPr>
      </p:pic>
      <p:pic>
        <p:nvPicPr>
          <p:cNvPr id="5" name="Picture 2" descr="Advertising Изображения – скачать бесплатно на Freepik">
            <a:extLst>
              <a:ext uri="{FF2B5EF4-FFF2-40B4-BE49-F238E27FC236}">
                <a16:creationId xmlns:a16="http://schemas.microsoft.com/office/drawing/2014/main" id="{AE5CBDE0-16B6-7B5F-AE6F-6A0E1120B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397" y="0"/>
            <a:ext cx="10150676" cy="676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87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0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Вектор Концепция рекламного агентства крошечный человек с большим мегафоном на экране ноутбука">
            <a:extLst>
              <a:ext uri="{FF2B5EF4-FFF2-40B4-BE49-F238E27FC236}">
                <a16:creationId xmlns:a16="http://schemas.microsoft.com/office/drawing/2014/main" id="{19A1842A-8CAF-6909-28E7-9F0297679F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9"/>
          <a:stretch/>
        </p:blipFill>
        <p:spPr bwMode="auto">
          <a:xfrm>
            <a:off x="231819" y="2607629"/>
            <a:ext cx="5674219" cy="425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3CCA73-38F5-CF91-7352-C5853826E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670" y="-291696"/>
            <a:ext cx="11496541" cy="3524294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latin typeface="Cambria" panose="02040503050406030204" pitchFamily="18" charset="0"/>
                <a:ea typeface="Cambria" panose="02040503050406030204" pitchFamily="18" charset="0"/>
              </a:rPr>
              <a:t>Создание подкаста </a:t>
            </a:r>
            <a:br>
              <a:rPr lang="ru-RU" sz="5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5400" dirty="0">
                <a:latin typeface="Cambria" panose="02040503050406030204" pitchFamily="18" charset="0"/>
                <a:ea typeface="Cambria" panose="02040503050406030204" pitchFamily="18" charset="0"/>
              </a:rPr>
              <a:t>1 июня - День защиты детей</a:t>
            </a:r>
          </a:p>
        </p:txBody>
      </p:sp>
    </p:spTree>
    <p:extLst>
      <p:ext uri="{BB962C8B-B14F-4D97-AF65-F5344CB8AC3E}">
        <p14:creationId xmlns:p14="http://schemas.microsoft.com/office/powerpoint/2010/main" val="3426995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Это Venture Media. Студия и лейбл подкастов из Екатеринбурга">
            <a:extLst>
              <a:ext uri="{FF2B5EF4-FFF2-40B4-BE49-F238E27FC236}">
                <a16:creationId xmlns:a16="http://schemas.microsoft.com/office/drawing/2014/main" id="{DD70B8E0-5A2D-9432-DA7F-BF48A012C1E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41" y="1004552"/>
            <a:ext cx="10974450" cy="548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A8D327-B9AF-38C5-FC71-6AF3515C7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Подкастинг</a:t>
            </a:r>
          </a:p>
        </p:txBody>
      </p:sp>
    </p:spTree>
    <p:extLst>
      <p:ext uri="{BB962C8B-B14F-4D97-AF65-F5344CB8AC3E}">
        <p14:creationId xmlns:p14="http://schemas.microsoft.com/office/powerpoint/2010/main" val="1356794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9B8CEA-0DE2-3A86-EDE4-A8DBDF743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4500" y="1408984"/>
            <a:ext cx="7937679" cy="734095"/>
          </a:xfrm>
        </p:spPr>
        <p:txBody>
          <a:bodyPr>
            <a:normAutofit fontScale="90000"/>
          </a:bodyPr>
          <a:lstStyle/>
          <a:p>
            <a:pPr marL="67945">
              <a:lnSpc>
                <a:spcPct val="150000"/>
              </a:lnSpc>
            </a:pPr>
            <a:r>
              <a:rPr lang="ru-RU" sz="3600" b="1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Процесс создания подкаста:</a:t>
            </a:r>
            <a:br>
              <a:rPr lang="ru-RU" sz="3600" b="1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7200" dirty="0"/>
          </a:p>
        </p:txBody>
      </p:sp>
      <p:pic>
        <p:nvPicPr>
          <p:cNvPr id="2054" name="Picture 6" descr="Кем вы видите себя через пять лет: подкасты про карьеру">
            <a:extLst>
              <a:ext uri="{FF2B5EF4-FFF2-40B4-BE49-F238E27FC236}">
                <a16:creationId xmlns:a16="http://schemas.microsoft.com/office/drawing/2014/main" id="{34F62E1E-AC4D-D1A1-814F-24D3FF47D3B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88" y="1582849"/>
            <a:ext cx="6935274" cy="462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76E5EAA2-5D64-2451-1806-9768655A5F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508918"/>
              </p:ext>
            </p:extLst>
          </p:nvPr>
        </p:nvGraphicFramePr>
        <p:xfrm>
          <a:off x="5741115" y="175955"/>
          <a:ext cx="8128000" cy="6506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86882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Стиль мультфильма значка подкаст номера-студио мальчика Иллюстрация вектора  - иллюстрации насчитывающей слушатель, шарж: 193694250">
            <a:extLst>
              <a:ext uri="{FF2B5EF4-FFF2-40B4-BE49-F238E27FC236}">
                <a16:creationId xmlns:a16="http://schemas.microsoft.com/office/drawing/2014/main" id="{328A0528-6028-7086-0C8D-5B800710C7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5" b="6965"/>
          <a:stretch/>
        </p:blipFill>
        <p:spPr bwMode="auto">
          <a:xfrm>
            <a:off x="5326063" y="227012"/>
            <a:ext cx="6446837" cy="640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45DD63-8AF1-5B5A-70A9-826D1F99F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Сценарий или план?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186AEC-2850-05E8-8209-152CAF969C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1) Приветствие</a:t>
            </a:r>
          </a:p>
          <a:p>
            <a:pPr marL="0" indent="0">
              <a:buNone/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2) …</a:t>
            </a:r>
          </a:p>
          <a:p>
            <a:pPr marL="0" indent="0">
              <a:buNone/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3) …</a:t>
            </a:r>
          </a:p>
        </p:txBody>
      </p:sp>
    </p:spTree>
    <p:extLst>
      <p:ext uri="{BB962C8B-B14F-4D97-AF65-F5344CB8AC3E}">
        <p14:creationId xmlns:p14="http://schemas.microsoft.com/office/powerpoint/2010/main" val="1739771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9F05EA-FA47-D99F-EB40-E118CA1E8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Группы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7770698-BD5B-C4CC-0CB7-7214A209D2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6424152"/>
              </p:ext>
            </p:extLst>
          </p:nvPr>
        </p:nvGraphicFramePr>
        <p:xfrm>
          <a:off x="596900" y="1825625"/>
          <a:ext cx="11058480" cy="435133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773590">
                  <a:extLst>
                    <a:ext uri="{9D8B030D-6E8A-4147-A177-3AD203B41FA5}">
                      <a16:colId xmlns:a16="http://schemas.microsoft.com/office/drawing/2014/main" val="2799711327"/>
                    </a:ext>
                  </a:extLst>
                </a:gridCol>
                <a:gridCol w="6284890">
                  <a:extLst>
                    <a:ext uri="{9D8B030D-6E8A-4147-A177-3AD203B41FA5}">
                      <a16:colId xmlns:a16="http://schemas.microsoft.com/office/drawing/2014/main" val="2815615288"/>
                    </a:ext>
                  </a:extLst>
                </a:gridCol>
              </a:tblGrid>
              <a:tr h="308971">
                <a:tc>
                  <a:txBody>
                    <a:bodyPr/>
                    <a:lstStyle/>
                    <a:p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32" marR="57932" marT="0" marB="0"/>
                </a:tc>
                <a:tc>
                  <a:txBody>
                    <a:bodyPr/>
                    <a:lstStyle/>
                    <a:p>
                      <a:pPr marL="541338" indent="0"/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32" marR="57932" marT="0" marB="0"/>
                </a:tc>
                <a:extLst>
                  <a:ext uri="{0D108BD9-81ED-4DB2-BD59-A6C34878D82A}">
                    <a16:rowId xmlns:a16="http://schemas.microsoft.com/office/drawing/2014/main" val="3134120778"/>
                  </a:ext>
                </a:extLst>
              </a:tr>
              <a:tr h="4042367">
                <a:tc>
                  <a:txBody>
                    <a:bodyPr/>
                    <a:lstStyle/>
                    <a:p>
                      <a:r>
                        <a:rPr lang="ru-RU" sz="3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Пароль похож на зубную щетку, им нельзя делиться ни с кем</a:t>
                      </a:r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ru-RU" sz="3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ru-RU" sz="3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ru-RU" sz="3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ru-RU" sz="3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ru-RU" sz="3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ru-RU" sz="2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Миша 3 класс</a:t>
                      </a:r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32" marR="57932" marT="0" marB="0"/>
                </a:tc>
                <a:tc>
                  <a:txBody>
                    <a:bodyPr/>
                    <a:lstStyle/>
                    <a:p>
                      <a:pPr marL="541338" indent="0"/>
                      <a:r>
                        <a:rPr lang="ru-RU" sz="3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Недостоверная информация как грязь, не нужно в неё погружаться и распространять</a:t>
                      </a:r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ru-RU" sz="3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ru-RU" sz="3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  <a:p>
                      <a:endParaRPr lang="ru-RU" sz="3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ru-RU" sz="3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541338" indent="0"/>
                      <a:r>
                        <a:rPr lang="ru-RU" sz="2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Варвара 9 класс</a:t>
                      </a:r>
                      <a:endParaRPr lang="ru-RU" sz="9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32" marR="57932" marT="0" marB="0"/>
                </a:tc>
                <a:extLst>
                  <a:ext uri="{0D108BD9-81ED-4DB2-BD59-A6C34878D82A}">
                    <a16:rowId xmlns:a16="http://schemas.microsoft.com/office/drawing/2014/main" val="967883814"/>
                  </a:ext>
                </a:extLst>
              </a:tr>
            </a:tbl>
          </a:graphicData>
        </a:graphic>
      </p:graphicFrame>
      <p:pic>
        <p:nvPicPr>
          <p:cNvPr id="3" name="Рисунок 2" descr="Зубная щетка детская рисунок (40 фото) » рисунки для срисовки на  Газ-квас.ком">
            <a:extLst>
              <a:ext uri="{FF2B5EF4-FFF2-40B4-BE49-F238E27FC236}">
                <a16:creationId xmlns:a16="http://schemas.microsoft.com/office/drawing/2014/main" id="{E89EED9B-DA7C-EFCF-36C1-489B5FD7F9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1" y="3524147"/>
            <a:ext cx="3833432" cy="1851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Грязь Иллюстрации и клипарты. 15 769 Грязь иллюстрации на условиях  «роялти-фри», рисунки и графика для поиска от тысяч авторов векторных  клипартов в формате EPS.">
            <a:extLst>
              <a:ext uri="{FF2B5EF4-FFF2-40B4-BE49-F238E27FC236}">
                <a16:creationId xmlns:a16="http://schemas.microsoft.com/office/drawing/2014/main" id="{A2449774-F787-3158-1583-67CD749A29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9"/>
          <a:stretch/>
        </p:blipFill>
        <p:spPr bwMode="auto">
          <a:xfrm>
            <a:off x="8826142" y="4001294"/>
            <a:ext cx="2768957" cy="204026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2" descr="12 лучших подкастов на английском от Englishdom">
            <a:extLst>
              <a:ext uri="{FF2B5EF4-FFF2-40B4-BE49-F238E27FC236}">
                <a16:creationId xmlns:a16="http://schemas.microsoft.com/office/drawing/2014/main" id="{0D4E226D-3217-6F9B-9B8F-DE669EB21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142" y="0"/>
            <a:ext cx="3372566" cy="2192168"/>
          </a:xfrm>
          <a:prstGeom prst="teardrop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944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FE742-EE58-0355-BF14-FE7432697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Работа в группах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90FC1E-9408-DC3A-DB6F-A22E465CBC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Архивы Что такое подкасты - AmzKO">
            <a:extLst>
              <a:ext uri="{FF2B5EF4-FFF2-40B4-BE49-F238E27FC236}">
                <a16:creationId xmlns:a16="http://schemas.microsoft.com/office/drawing/2014/main" id="{39C2AA56-6C45-09F7-9F2F-F8B4F7C39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77" y="1345037"/>
            <a:ext cx="9800823" cy="551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734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5E78DE-7D79-FB10-8241-8555C45D5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9872" y="4215941"/>
            <a:ext cx="7468673" cy="1880315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Нам важно Ваше мнение об уроке,</a:t>
            </a:r>
            <a:b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 перейдите по 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QR</a:t>
            </a:r>
            <a:r>
              <a:rPr lang="ru-RU" sz="2400" dirty="0">
                <a:latin typeface="Cambria" panose="02040503050406030204" pitchFamily="18" charset="0"/>
                <a:ea typeface="Cambria" panose="02040503050406030204" pitchFamily="18" charset="0"/>
              </a:rPr>
              <a:t>-коду, оставьте отзыв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9083667-B225-4B9D-D9E6-9060FFEE1C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940" y="4215941"/>
            <a:ext cx="2408350" cy="2408350"/>
          </a:xfrm>
        </p:spPr>
      </p:pic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253E3FD1-6639-360F-4FC4-B3EB87420F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5002599"/>
              </p:ext>
            </p:extLst>
          </p:nvPr>
        </p:nvGraphicFramePr>
        <p:xfrm>
          <a:off x="540914" y="401135"/>
          <a:ext cx="10354614" cy="3953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4A4CBD9-1A8D-9E22-DA81-EEDCE295A9F3}"/>
              </a:ext>
            </a:extLst>
          </p:cNvPr>
          <p:cNvSpPr txBox="1"/>
          <p:nvPr/>
        </p:nvSpPr>
        <p:spPr>
          <a:xfrm>
            <a:off x="5061397" y="6246254"/>
            <a:ext cx="1994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  <a:hlinkClick r:id="rId8"/>
              </a:rPr>
              <a:t>Результат опроса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5733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139</Words>
  <Application>Microsoft Office PowerPoint</Application>
  <PresentationFormat>Широкоэкранный</PresentationFormat>
  <Paragraphs>39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</vt:lpstr>
      <vt:lpstr>Times New Roman</vt:lpstr>
      <vt:lpstr>Тема Office</vt:lpstr>
      <vt:lpstr>02.05.2023</vt:lpstr>
      <vt:lpstr>Создание подкаста  1 июня - День защиты детей</vt:lpstr>
      <vt:lpstr>Подкастинг</vt:lpstr>
      <vt:lpstr>Процесс создания подкаста:  </vt:lpstr>
      <vt:lpstr>Сценарий или план?</vt:lpstr>
      <vt:lpstr>Группы</vt:lpstr>
      <vt:lpstr>Работа в группах</vt:lpstr>
      <vt:lpstr>Нам важно Ваше мнение об уроке,  перейдите по QR-коду, оставьте отзыв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02.05.2023</dc:title>
  <dc:creator>404</dc:creator>
  <cp:lastModifiedBy>404</cp:lastModifiedBy>
  <cp:revision>8</cp:revision>
  <dcterms:created xsi:type="dcterms:W3CDTF">2023-05-02T08:31:05Z</dcterms:created>
  <dcterms:modified xsi:type="dcterms:W3CDTF">2023-05-04T11:38:13Z</dcterms:modified>
</cp:coreProperties>
</file>