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856984" cy="604867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Прозвенел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 смолк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звонок.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Начинается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урок.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Тихо девочки за парту сели,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Тихо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мальчики за парту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сели,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меня все посмотрели.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Буква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шагает гордо.  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Всем на свете буква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Доложить готова: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- А вы знаете, кто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не только </a:t>
            </a:r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буква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Буква-слог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слово!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ds04.infourok.ru/uploads/ex/049f/000d1076-216a4e8e/img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5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832648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endParaRPr lang="ru-RU" sz="6900" dirty="0" smtClean="0"/>
          </a:p>
          <a:p>
            <a:pPr marL="914400" lvl="0" indent="-914400">
              <a:buAutoNum type="arabicPeriod"/>
            </a:pP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Узнать </a:t>
            </a: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, буква Я- гласный или согласный звук обозначает</a:t>
            </a: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lvl="0" indent="-914400">
              <a:buAutoNum type="arabicPeriod"/>
            </a:pPr>
            <a:endParaRPr lang="ru-RU" sz="69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2. В </a:t>
            </a: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чём хитрость буквы Я</a:t>
            </a: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0">
              <a:buNone/>
            </a:pPr>
            <a:endParaRPr lang="ru-RU" sz="69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3. Буква </a:t>
            </a: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Я – это слог или слово?</a:t>
            </a:r>
          </a:p>
          <a:p>
            <a:pPr>
              <a:buNone/>
            </a:pPr>
            <a:r>
              <a:rPr lang="ru-RU" sz="69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Загадка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256584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Планета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голубая,  </a:t>
            </a:r>
          </a:p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Любимая, родная,</a:t>
            </a:r>
          </a:p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Она твоя, она моя,</a:t>
            </a:r>
          </a:p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60000"/>
              </a:lnSpc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называется….. 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Земля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prikolist.club/wp-content/uploads/2019/11/planeta_zemlya_dlya_detey_6_081117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24744"/>
            <a:ext cx="604867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Евразия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www.geopoesia.ru/gp/map/mountains-map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Яблоня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selcdn.fedsp.com/shin/12/40251/f5be95dc5d36c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1268760"/>
            <a:ext cx="72008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pickimage.ru/wp-content/uploads/images/detskie/liveletter/zhivayabukva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2656"/>
            <a:ext cx="4868445" cy="579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ds04.infourok.ru/uploads/ex/0c5f/0010c1b6-37519c2a/hello_html_535dd2f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547260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85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Прозвенел и смолк  звонок. Начинается урок. Тихо девочки за парту сели,    Тихо мальчики за парту сели, На меня все посмотрели. </vt:lpstr>
      <vt:lpstr>Слайд 2</vt:lpstr>
      <vt:lpstr>План</vt:lpstr>
      <vt:lpstr>Загадка </vt:lpstr>
      <vt:lpstr>Земля</vt:lpstr>
      <vt:lpstr>Евразия</vt:lpstr>
      <vt:lpstr>Яблоня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Прозвенел и смолк  звонок. Начинается урок. Тихо девочки за парту сели,    Тихо мальчики за парту сели, На меня все посмотрели. </dc:title>
  <dc:creator>User</dc:creator>
  <cp:lastModifiedBy>User</cp:lastModifiedBy>
  <cp:revision>12</cp:revision>
  <dcterms:created xsi:type="dcterms:W3CDTF">2021-11-04T04:54:11Z</dcterms:created>
  <dcterms:modified xsi:type="dcterms:W3CDTF">2021-11-04T05:32:34Z</dcterms:modified>
</cp:coreProperties>
</file>