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1" r:id="rId3"/>
    <p:sldId id="257" r:id="rId4"/>
    <p:sldId id="258" r:id="rId5"/>
    <p:sldId id="265" r:id="rId6"/>
    <p:sldId id="272" r:id="rId7"/>
    <p:sldId id="273" r:id="rId8"/>
    <p:sldId id="274" r:id="rId9"/>
    <p:sldId id="275" r:id="rId10"/>
    <p:sldId id="277" r:id="rId11"/>
    <p:sldId id="270" r:id="rId12"/>
    <p:sldId id="26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0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00BB22-1CCD-47B2-98BB-1B522B93DD2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01EBB9-A303-4B64-8D33-DE9ED3504CE2}">
      <dgm:prSet/>
      <dgm:spPr/>
      <dgm:t>
        <a:bodyPr/>
        <a:lstStyle/>
        <a:p>
          <a:pPr rtl="0"/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Температура .Свет. </a:t>
          </a:r>
          <a:r>
            <a:rPr lang="ru-RU" dirty="0" err="1" smtClean="0"/>
            <a:t>Стрептокарпус</a:t>
          </a:r>
          <a:r>
            <a:rPr lang="ru-RU" dirty="0" smtClean="0"/>
            <a:t> – растение, любящее  рассеянный свет.</a:t>
          </a:r>
        </a:p>
        <a:p>
          <a:pPr rtl="0"/>
          <a:r>
            <a:rPr lang="ru-RU" dirty="0" smtClean="0"/>
            <a:t>Комфортная температура 22-25 градусов</a:t>
          </a:r>
          <a:endParaRPr lang="ru-RU" dirty="0"/>
        </a:p>
      </dgm:t>
    </dgm:pt>
    <dgm:pt modelId="{A42D5425-8D9A-4D9F-8025-C923F55CE339}" type="parTrans" cxnId="{252EC2E0-B189-4E71-9453-2975898D2E89}">
      <dgm:prSet/>
      <dgm:spPr/>
      <dgm:t>
        <a:bodyPr/>
        <a:lstStyle/>
        <a:p>
          <a:endParaRPr lang="ru-RU"/>
        </a:p>
      </dgm:t>
    </dgm:pt>
    <dgm:pt modelId="{1D8595A7-D71F-4119-8F2B-361700C660E1}" type="sibTrans" cxnId="{252EC2E0-B189-4E71-9453-2975898D2E89}">
      <dgm:prSet/>
      <dgm:spPr/>
      <dgm:t>
        <a:bodyPr/>
        <a:lstStyle/>
        <a:p>
          <a:endParaRPr lang="ru-RU"/>
        </a:p>
      </dgm:t>
    </dgm:pt>
    <dgm:pt modelId="{CCCC3F27-0DE0-45F2-89FB-00EFD6E6B165}">
      <dgm:prSet/>
      <dgm:spPr/>
      <dgm:t>
        <a:bodyPr/>
        <a:lstStyle/>
        <a:p>
          <a:pPr rtl="0"/>
          <a:r>
            <a:rPr lang="ru-RU" b="1" u="sng" dirty="0" smtClean="0">
              <a:solidFill>
                <a:schemeClr val="accent6">
                  <a:lumMod val="50000"/>
                </a:schemeClr>
              </a:solidFill>
            </a:rPr>
            <a:t>Выбор горшка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dirty="0" smtClean="0"/>
            <a:t>При пересадке новый сосуд должен быть шире старого не более, чем на 2 см. Пересаживают тогда, когда земляной ком заполнится корнями</a:t>
          </a:r>
          <a:endParaRPr lang="ru-RU" dirty="0"/>
        </a:p>
      </dgm:t>
    </dgm:pt>
    <dgm:pt modelId="{0829337F-DD71-47E7-BBC0-8FB32E45767C}" type="parTrans" cxnId="{0384B079-CE4E-4A27-8D59-CB5E3088428D}">
      <dgm:prSet/>
      <dgm:spPr/>
      <dgm:t>
        <a:bodyPr/>
        <a:lstStyle/>
        <a:p>
          <a:endParaRPr lang="ru-RU"/>
        </a:p>
      </dgm:t>
    </dgm:pt>
    <dgm:pt modelId="{58705EAE-0D33-4DB0-9E7B-EA897675886F}" type="sibTrans" cxnId="{0384B079-CE4E-4A27-8D59-CB5E3088428D}">
      <dgm:prSet/>
      <dgm:spPr/>
      <dgm:t>
        <a:bodyPr/>
        <a:lstStyle/>
        <a:p>
          <a:endParaRPr lang="ru-RU"/>
        </a:p>
      </dgm:t>
    </dgm:pt>
    <dgm:pt modelId="{77CF8C2E-4312-443D-A4AE-4AC8DA3D490D}">
      <dgm:prSet/>
      <dgm:spPr/>
      <dgm:t>
        <a:bodyPr/>
        <a:lstStyle/>
        <a:p>
          <a:pPr rtl="0"/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Грунт</a:t>
          </a:r>
          <a:r>
            <a:rPr lang="ru-RU" dirty="0" smtClean="0"/>
            <a:t>. Для выращивания необходимо использовать специальные почвенные смеси. Главные требования к почвенным смесям : питательность, хорошая проницаемость для воды и воздуха, слабокислая реакция почвенного раствора. Наиболее распространенная и универсальная почвенная смесь состоит из 1 части торфа, 1 части крупного песка.  Или перлита или вермикулита. </a:t>
          </a:r>
          <a:endParaRPr lang="ru-RU" dirty="0"/>
        </a:p>
      </dgm:t>
    </dgm:pt>
    <dgm:pt modelId="{AC89268F-BC0E-4859-9C3E-B895579786C1}" type="parTrans" cxnId="{A63DC27D-ADA7-4E00-BBD3-300CABEF9FCB}">
      <dgm:prSet/>
      <dgm:spPr/>
      <dgm:t>
        <a:bodyPr/>
        <a:lstStyle/>
        <a:p>
          <a:endParaRPr lang="ru-RU"/>
        </a:p>
      </dgm:t>
    </dgm:pt>
    <dgm:pt modelId="{DE40B64B-AE6D-4540-B42C-1B1B7F0B94AA}" type="sibTrans" cxnId="{A63DC27D-ADA7-4E00-BBD3-300CABEF9FCB}">
      <dgm:prSet/>
      <dgm:spPr/>
      <dgm:t>
        <a:bodyPr/>
        <a:lstStyle/>
        <a:p>
          <a:endParaRPr lang="ru-RU"/>
        </a:p>
      </dgm:t>
    </dgm:pt>
    <dgm:pt modelId="{9C43D714-1CFB-4BD9-9932-63410A1517C5}" type="pres">
      <dgm:prSet presAssocID="{8E00BB22-1CCD-47B2-98BB-1B522B93DD26}" presName="linearFlow" presStyleCnt="0">
        <dgm:presLayoutVars>
          <dgm:dir/>
          <dgm:resizeHandles val="exact"/>
        </dgm:presLayoutVars>
      </dgm:prSet>
      <dgm:spPr/>
    </dgm:pt>
    <dgm:pt modelId="{B9FFA777-9F2E-4876-84C2-B9E995F71F71}" type="pres">
      <dgm:prSet presAssocID="{DD01EBB9-A303-4B64-8D33-DE9ED3504CE2}" presName="composite" presStyleCnt="0"/>
      <dgm:spPr/>
    </dgm:pt>
    <dgm:pt modelId="{99E74DA6-7994-4A79-9A15-D145116A5868}" type="pres">
      <dgm:prSet presAssocID="{DD01EBB9-A303-4B64-8D33-DE9ED3504CE2}" presName="imgShp" presStyleLbl="fgImgPlace1" presStyleIdx="0" presStyleCnt="3" custScaleX="77510" custScaleY="90139" custLinFactNeighborX="-16432" custLinFactNeighborY="500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30F0D97-1211-40FD-875C-32BF925CDDD8}" type="pres">
      <dgm:prSet presAssocID="{DD01EBB9-A303-4B64-8D33-DE9ED3504CE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34898-D077-434A-B1E5-B527790A8761}" type="pres">
      <dgm:prSet presAssocID="{1D8595A7-D71F-4119-8F2B-361700C660E1}" presName="spacing" presStyleCnt="0"/>
      <dgm:spPr/>
    </dgm:pt>
    <dgm:pt modelId="{FE4F4A23-A6C2-4700-A9BA-F450824D1B04}" type="pres">
      <dgm:prSet presAssocID="{CCCC3F27-0DE0-45F2-89FB-00EFD6E6B165}" presName="composite" presStyleCnt="0"/>
      <dgm:spPr/>
    </dgm:pt>
    <dgm:pt modelId="{671078B5-8F6B-4F59-BABE-57D5A6A4B0A7}" type="pres">
      <dgm:prSet presAssocID="{CCCC3F27-0DE0-45F2-89FB-00EFD6E6B165}" presName="imgShp" presStyleLbl="fgImgPlace1" presStyleIdx="1" presStyleCnt="3" custScaleX="97345" custScaleY="89491" custLinFactNeighborX="-4881" custLinFactNeighborY="-670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32131B7-5A50-4984-9E0E-4FA14FA35853}" type="pres">
      <dgm:prSet presAssocID="{CCCC3F27-0DE0-45F2-89FB-00EFD6E6B16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7A4C3-345A-45CD-88A7-5D92F8139D98}" type="pres">
      <dgm:prSet presAssocID="{58705EAE-0D33-4DB0-9E7B-EA897675886F}" presName="spacing" presStyleCnt="0"/>
      <dgm:spPr/>
    </dgm:pt>
    <dgm:pt modelId="{CC99F589-844B-4A78-BFBF-9C5BBDDAF257}" type="pres">
      <dgm:prSet presAssocID="{77CF8C2E-4312-443D-A4AE-4AC8DA3D490D}" presName="composite" presStyleCnt="0"/>
      <dgm:spPr/>
    </dgm:pt>
    <dgm:pt modelId="{291399BC-CCEA-400E-804C-1ADE29EC7FDD}" type="pres">
      <dgm:prSet presAssocID="{77CF8C2E-4312-443D-A4AE-4AC8DA3D490D}" presName="imgShp" presStyleLbl="fgImgPlace1" presStyleIdx="2" presStyleCnt="3" custScaleX="77610" custScaleY="8712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936C8DA-CDC9-43D3-9B96-4EA50E2E81C8}" type="pres">
      <dgm:prSet presAssocID="{77CF8C2E-4312-443D-A4AE-4AC8DA3D490D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C25B01-CE79-4992-8E5A-19E1786F6460}" type="presOf" srcId="{CCCC3F27-0DE0-45F2-89FB-00EFD6E6B165}" destId="{132131B7-5A50-4984-9E0E-4FA14FA35853}" srcOrd="0" destOrd="0" presId="urn:microsoft.com/office/officeart/2005/8/layout/vList3"/>
    <dgm:cxn modelId="{0384B079-CE4E-4A27-8D59-CB5E3088428D}" srcId="{8E00BB22-1CCD-47B2-98BB-1B522B93DD26}" destId="{CCCC3F27-0DE0-45F2-89FB-00EFD6E6B165}" srcOrd="1" destOrd="0" parTransId="{0829337F-DD71-47E7-BBC0-8FB32E45767C}" sibTransId="{58705EAE-0D33-4DB0-9E7B-EA897675886F}"/>
    <dgm:cxn modelId="{CC3AFE1A-7A4B-47A8-92FF-F0EB17143AC3}" type="presOf" srcId="{DD01EBB9-A303-4B64-8D33-DE9ED3504CE2}" destId="{330F0D97-1211-40FD-875C-32BF925CDDD8}" srcOrd="0" destOrd="0" presId="urn:microsoft.com/office/officeart/2005/8/layout/vList3"/>
    <dgm:cxn modelId="{57B20B78-DC52-4B16-9CF8-7A9FDDF1E10D}" type="presOf" srcId="{8E00BB22-1CCD-47B2-98BB-1B522B93DD26}" destId="{9C43D714-1CFB-4BD9-9932-63410A1517C5}" srcOrd="0" destOrd="0" presId="urn:microsoft.com/office/officeart/2005/8/layout/vList3"/>
    <dgm:cxn modelId="{252EC2E0-B189-4E71-9453-2975898D2E89}" srcId="{8E00BB22-1CCD-47B2-98BB-1B522B93DD26}" destId="{DD01EBB9-A303-4B64-8D33-DE9ED3504CE2}" srcOrd="0" destOrd="0" parTransId="{A42D5425-8D9A-4D9F-8025-C923F55CE339}" sibTransId="{1D8595A7-D71F-4119-8F2B-361700C660E1}"/>
    <dgm:cxn modelId="{A63DC27D-ADA7-4E00-BBD3-300CABEF9FCB}" srcId="{8E00BB22-1CCD-47B2-98BB-1B522B93DD26}" destId="{77CF8C2E-4312-443D-A4AE-4AC8DA3D490D}" srcOrd="2" destOrd="0" parTransId="{AC89268F-BC0E-4859-9C3E-B895579786C1}" sibTransId="{DE40B64B-AE6D-4540-B42C-1B1B7F0B94AA}"/>
    <dgm:cxn modelId="{C97994C0-1E33-4D5B-885C-AE17CDABDB7D}" type="presOf" srcId="{77CF8C2E-4312-443D-A4AE-4AC8DA3D490D}" destId="{9936C8DA-CDC9-43D3-9B96-4EA50E2E81C8}" srcOrd="0" destOrd="0" presId="urn:microsoft.com/office/officeart/2005/8/layout/vList3"/>
    <dgm:cxn modelId="{E6C817B6-69A2-4EA9-8541-00409970FD20}" type="presParOf" srcId="{9C43D714-1CFB-4BD9-9932-63410A1517C5}" destId="{B9FFA777-9F2E-4876-84C2-B9E995F71F71}" srcOrd="0" destOrd="0" presId="urn:microsoft.com/office/officeart/2005/8/layout/vList3"/>
    <dgm:cxn modelId="{344AC847-EFD2-4300-BD96-FAC7993CAFFD}" type="presParOf" srcId="{B9FFA777-9F2E-4876-84C2-B9E995F71F71}" destId="{99E74DA6-7994-4A79-9A15-D145116A5868}" srcOrd="0" destOrd="0" presId="urn:microsoft.com/office/officeart/2005/8/layout/vList3"/>
    <dgm:cxn modelId="{35014F86-E313-4927-840B-31C30D38463C}" type="presParOf" srcId="{B9FFA777-9F2E-4876-84C2-B9E995F71F71}" destId="{330F0D97-1211-40FD-875C-32BF925CDDD8}" srcOrd="1" destOrd="0" presId="urn:microsoft.com/office/officeart/2005/8/layout/vList3"/>
    <dgm:cxn modelId="{5F9A1514-0556-4C5F-855E-04D10A89FF6E}" type="presParOf" srcId="{9C43D714-1CFB-4BD9-9932-63410A1517C5}" destId="{0CF34898-D077-434A-B1E5-B527790A8761}" srcOrd="1" destOrd="0" presId="urn:microsoft.com/office/officeart/2005/8/layout/vList3"/>
    <dgm:cxn modelId="{7B51CB3F-FF7F-4F17-ACB7-60EC7C3C769A}" type="presParOf" srcId="{9C43D714-1CFB-4BD9-9932-63410A1517C5}" destId="{FE4F4A23-A6C2-4700-A9BA-F450824D1B04}" srcOrd="2" destOrd="0" presId="urn:microsoft.com/office/officeart/2005/8/layout/vList3"/>
    <dgm:cxn modelId="{28156278-F1BF-4CF2-828C-50B35E0957CE}" type="presParOf" srcId="{FE4F4A23-A6C2-4700-A9BA-F450824D1B04}" destId="{671078B5-8F6B-4F59-BABE-57D5A6A4B0A7}" srcOrd="0" destOrd="0" presId="urn:microsoft.com/office/officeart/2005/8/layout/vList3"/>
    <dgm:cxn modelId="{659B6637-5401-44CB-A4DC-7075034E8CF2}" type="presParOf" srcId="{FE4F4A23-A6C2-4700-A9BA-F450824D1B04}" destId="{132131B7-5A50-4984-9E0E-4FA14FA35853}" srcOrd="1" destOrd="0" presId="urn:microsoft.com/office/officeart/2005/8/layout/vList3"/>
    <dgm:cxn modelId="{D89EDF18-1A05-4206-8DD8-BBAA78938D1F}" type="presParOf" srcId="{9C43D714-1CFB-4BD9-9932-63410A1517C5}" destId="{06F7A4C3-345A-45CD-88A7-5D92F8139D98}" srcOrd="3" destOrd="0" presId="urn:microsoft.com/office/officeart/2005/8/layout/vList3"/>
    <dgm:cxn modelId="{4EBC453F-E2C8-4B24-9FA9-D1EE4169A30C}" type="presParOf" srcId="{9C43D714-1CFB-4BD9-9932-63410A1517C5}" destId="{CC99F589-844B-4A78-BFBF-9C5BBDDAF257}" srcOrd="4" destOrd="0" presId="urn:microsoft.com/office/officeart/2005/8/layout/vList3"/>
    <dgm:cxn modelId="{34A2446E-1CD9-4571-856A-F0FDC67D0DD4}" type="presParOf" srcId="{CC99F589-844B-4A78-BFBF-9C5BBDDAF257}" destId="{291399BC-CCEA-400E-804C-1ADE29EC7FDD}" srcOrd="0" destOrd="0" presId="urn:microsoft.com/office/officeart/2005/8/layout/vList3"/>
    <dgm:cxn modelId="{33A6717C-12F0-4623-AFEF-FC2718786C28}" type="presParOf" srcId="{CC99F589-844B-4A78-BFBF-9C5BBDDAF257}" destId="{9936C8DA-CDC9-43D3-9B96-4EA50E2E81C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6DA0BB-9C65-47DE-8C03-789D42C7F19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CB1C9C-8F7B-44CF-8C2E-73D7CB74097D}">
      <dgm:prSet/>
      <dgm:spPr/>
      <dgm:t>
        <a:bodyPr/>
        <a:lstStyle/>
        <a:p>
          <a:pPr rtl="0"/>
          <a:r>
            <a:rPr lang="ru-RU" b="1" u="sng" dirty="0" smtClean="0">
              <a:solidFill>
                <a:schemeClr val="accent6">
                  <a:lumMod val="50000"/>
                </a:schemeClr>
              </a:solidFill>
            </a:rPr>
            <a:t>Полив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dirty="0" smtClean="0"/>
            <a:t>Поливают отстоянной водой по мере просыхания земли, зимой - реже, летом - чаще.  Растения лучше переносят небольшое понижение, чем переувлажнение почвы. Лучшие результаты дает полив в поддон. </a:t>
          </a:r>
          <a:endParaRPr lang="ru-RU" u="sng" dirty="0"/>
        </a:p>
      </dgm:t>
    </dgm:pt>
    <dgm:pt modelId="{CACD8912-5281-4C58-9D8A-AD934DE20E4C}" type="parTrans" cxnId="{0395C5EF-7426-48E2-A079-0C89B1D06BAB}">
      <dgm:prSet/>
      <dgm:spPr/>
      <dgm:t>
        <a:bodyPr/>
        <a:lstStyle/>
        <a:p>
          <a:endParaRPr lang="ru-RU"/>
        </a:p>
      </dgm:t>
    </dgm:pt>
    <dgm:pt modelId="{FD5FB673-BC7C-4B6D-8A30-4030ECC4D2FD}" type="sibTrans" cxnId="{0395C5EF-7426-48E2-A079-0C89B1D06BAB}">
      <dgm:prSet/>
      <dgm:spPr/>
      <dgm:t>
        <a:bodyPr/>
        <a:lstStyle/>
        <a:p>
          <a:endParaRPr lang="ru-RU"/>
        </a:p>
      </dgm:t>
    </dgm:pt>
    <dgm:pt modelId="{DA75413C-0182-46A2-8366-7CE21E3BB98B}">
      <dgm:prSet/>
      <dgm:spPr/>
      <dgm:t>
        <a:bodyPr/>
        <a:lstStyle/>
        <a:p>
          <a:pPr rtl="0"/>
          <a:r>
            <a:rPr lang="ru-RU" b="1" u="sng" dirty="0" smtClean="0">
              <a:solidFill>
                <a:schemeClr val="accent6">
                  <a:lumMod val="50000"/>
                </a:schemeClr>
              </a:solidFill>
            </a:rPr>
            <a:t>Подкормка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dirty="0" smtClean="0"/>
            <a:t>Подкармливают растения  в период роста раз в месяц комплексным удобрением .</a:t>
          </a:r>
          <a:endParaRPr lang="ru-RU" dirty="0"/>
        </a:p>
      </dgm:t>
    </dgm:pt>
    <dgm:pt modelId="{30F45D62-921C-480E-8284-33DC6D7C196B}" type="parTrans" cxnId="{59AF31A9-3DE6-44A2-9E13-25F67E86D284}">
      <dgm:prSet/>
      <dgm:spPr/>
      <dgm:t>
        <a:bodyPr/>
        <a:lstStyle/>
        <a:p>
          <a:endParaRPr lang="ru-RU"/>
        </a:p>
      </dgm:t>
    </dgm:pt>
    <dgm:pt modelId="{DD8B297D-AA2F-4F46-9A77-717DAA5616E7}" type="sibTrans" cxnId="{59AF31A9-3DE6-44A2-9E13-25F67E86D284}">
      <dgm:prSet/>
      <dgm:spPr/>
      <dgm:t>
        <a:bodyPr/>
        <a:lstStyle/>
        <a:p>
          <a:endParaRPr lang="ru-RU"/>
        </a:p>
      </dgm:t>
    </dgm:pt>
    <dgm:pt modelId="{CCD058C1-878C-4284-BBBC-E654AC450184}">
      <dgm:prSet/>
      <dgm:spPr/>
      <dgm:t>
        <a:bodyPr/>
        <a:lstStyle/>
        <a:p>
          <a:pPr rtl="0"/>
          <a:r>
            <a:rPr lang="ru-RU" b="1" u="sng" dirty="0" smtClean="0">
              <a:solidFill>
                <a:schemeClr val="accent6">
                  <a:lumMod val="50000"/>
                </a:schemeClr>
              </a:solidFill>
            </a:rPr>
            <a:t>Пересадка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dirty="0" smtClean="0"/>
            <a:t>При пересадке надо следить за тем, чтобы после первого полива не оставалось оголенных корней или промытых ямок, а также, чтобы от поверхности земли до верхнего края сосуда было не менее 1,5- 2,0 см. </a:t>
          </a:r>
          <a:endParaRPr lang="ru-RU" dirty="0"/>
        </a:p>
      </dgm:t>
    </dgm:pt>
    <dgm:pt modelId="{8DA03F46-3E79-44F8-B6A6-43B07D42DFBF}" type="parTrans" cxnId="{0BECBD27-81E9-4E6C-8285-F375D2D0D47D}">
      <dgm:prSet/>
      <dgm:spPr/>
      <dgm:t>
        <a:bodyPr/>
        <a:lstStyle/>
        <a:p>
          <a:endParaRPr lang="ru-RU"/>
        </a:p>
      </dgm:t>
    </dgm:pt>
    <dgm:pt modelId="{46593A3A-B330-4D7A-9A08-2DA8029A8BF4}" type="sibTrans" cxnId="{0BECBD27-81E9-4E6C-8285-F375D2D0D47D}">
      <dgm:prSet/>
      <dgm:spPr/>
      <dgm:t>
        <a:bodyPr/>
        <a:lstStyle/>
        <a:p>
          <a:endParaRPr lang="ru-RU"/>
        </a:p>
      </dgm:t>
    </dgm:pt>
    <dgm:pt modelId="{B917DC90-6D81-435F-B437-A4B5030BF541}" type="pres">
      <dgm:prSet presAssocID="{A46DA0BB-9C65-47DE-8C03-789D42C7F194}" presName="linearFlow" presStyleCnt="0">
        <dgm:presLayoutVars>
          <dgm:dir/>
          <dgm:resizeHandles val="exact"/>
        </dgm:presLayoutVars>
      </dgm:prSet>
      <dgm:spPr/>
    </dgm:pt>
    <dgm:pt modelId="{E9F2D91B-DD57-49F5-B9A6-CDB3066A58D4}" type="pres">
      <dgm:prSet presAssocID="{77CB1C9C-8F7B-44CF-8C2E-73D7CB74097D}" presName="composite" presStyleCnt="0"/>
      <dgm:spPr/>
    </dgm:pt>
    <dgm:pt modelId="{DC12375A-95CE-4D3C-9F93-394B5FBC6158}" type="pres">
      <dgm:prSet presAssocID="{77CB1C9C-8F7B-44CF-8C2E-73D7CB74097D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FC9B937-01CB-4CD0-BCF1-A1EC178D40C5}" type="pres">
      <dgm:prSet presAssocID="{77CB1C9C-8F7B-44CF-8C2E-73D7CB74097D}" presName="txShp" presStyleLbl="node1" presStyleIdx="0" presStyleCnt="3">
        <dgm:presLayoutVars>
          <dgm:bulletEnabled val="1"/>
        </dgm:presLayoutVars>
      </dgm:prSet>
      <dgm:spPr/>
    </dgm:pt>
    <dgm:pt modelId="{DF0E4B84-36CB-4947-90D1-15956D23669E}" type="pres">
      <dgm:prSet presAssocID="{FD5FB673-BC7C-4B6D-8A30-4030ECC4D2FD}" presName="spacing" presStyleCnt="0"/>
      <dgm:spPr/>
    </dgm:pt>
    <dgm:pt modelId="{369B1059-7865-4FE7-AA81-CCA1C3A723AE}" type="pres">
      <dgm:prSet presAssocID="{DA75413C-0182-46A2-8366-7CE21E3BB98B}" presName="composite" presStyleCnt="0"/>
      <dgm:spPr/>
    </dgm:pt>
    <dgm:pt modelId="{3F1541FA-74B7-444D-800F-A1C5BAE68B89}" type="pres">
      <dgm:prSet presAssocID="{DA75413C-0182-46A2-8366-7CE21E3BB98B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598AE2-713F-437C-98E1-A20D0DF56711}" type="pres">
      <dgm:prSet presAssocID="{DA75413C-0182-46A2-8366-7CE21E3BB98B}" presName="txShp" presStyleLbl="node1" presStyleIdx="1" presStyleCnt="3">
        <dgm:presLayoutVars>
          <dgm:bulletEnabled val="1"/>
        </dgm:presLayoutVars>
      </dgm:prSet>
      <dgm:spPr/>
    </dgm:pt>
    <dgm:pt modelId="{1FD5B66A-1178-4E8B-8C93-AD5DD6FD9B0C}" type="pres">
      <dgm:prSet presAssocID="{DD8B297D-AA2F-4F46-9A77-717DAA5616E7}" presName="spacing" presStyleCnt="0"/>
      <dgm:spPr/>
    </dgm:pt>
    <dgm:pt modelId="{DE34E828-9E67-4F12-89F4-7AE0BC7FE892}" type="pres">
      <dgm:prSet presAssocID="{CCD058C1-878C-4284-BBBC-E654AC450184}" presName="composite" presStyleCnt="0"/>
      <dgm:spPr/>
    </dgm:pt>
    <dgm:pt modelId="{A6F18FD8-07C4-44E3-9120-2B352836F941}" type="pres">
      <dgm:prSet presAssocID="{CCD058C1-878C-4284-BBBC-E654AC450184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35BFD21-4AA5-4F6F-82CA-16EBFEDAFE25}" type="pres">
      <dgm:prSet presAssocID="{CCD058C1-878C-4284-BBBC-E654AC450184}" presName="txShp" presStyleLbl="node1" presStyleIdx="2" presStyleCnt="3">
        <dgm:presLayoutVars>
          <dgm:bulletEnabled val="1"/>
        </dgm:presLayoutVars>
      </dgm:prSet>
      <dgm:spPr/>
    </dgm:pt>
  </dgm:ptLst>
  <dgm:cxnLst>
    <dgm:cxn modelId="{2313B0C5-C339-44A1-949A-A1879A8F8ACB}" type="presOf" srcId="{A46DA0BB-9C65-47DE-8C03-789D42C7F194}" destId="{B917DC90-6D81-435F-B437-A4B5030BF541}" srcOrd="0" destOrd="0" presId="urn:microsoft.com/office/officeart/2005/8/layout/vList3"/>
    <dgm:cxn modelId="{D5FE165D-84AC-4063-94A2-A073BB261293}" type="presOf" srcId="{DA75413C-0182-46A2-8366-7CE21E3BB98B}" destId="{D8598AE2-713F-437C-98E1-A20D0DF56711}" srcOrd="0" destOrd="0" presId="urn:microsoft.com/office/officeart/2005/8/layout/vList3"/>
    <dgm:cxn modelId="{01A66012-139E-4CD6-8419-49821B0BF1D6}" type="presOf" srcId="{CCD058C1-878C-4284-BBBC-E654AC450184}" destId="{E35BFD21-4AA5-4F6F-82CA-16EBFEDAFE25}" srcOrd="0" destOrd="0" presId="urn:microsoft.com/office/officeart/2005/8/layout/vList3"/>
    <dgm:cxn modelId="{0BECBD27-81E9-4E6C-8285-F375D2D0D47D}" srcId="{A46DA0BB-9C65-47DE-8C03-789D42C7F194}" destId="{CCD058C1-878C-4284-BBBC-E654AC450184}" srcOrd="2" destOrd="0" parTransId="{8DA03F46-3E79-44F8-B6A6-43B07D42DFBF}" sibTransId="{46593A3A-B330-4D7A-9A08-2DA8029A8BF4}"/>
    <dgm:cxn modelId="{59AF31A9-3DE6-44A2-9E13-25F67E86D284}" srcId="{A46DA0BB-9C65-47DE-8C03-789D42C7F194}" destId="{DA75413C-0182-46A2-8366-7CE21E3BB98B}" srcOrd="1" destOrd="0" parTransId="{30F45D62-921C-480E-8284-33DC6D7C196B}" sibTransId="{DD8B297D-AA2F-4F46-9A77-717DAA5616E7}"/>
    <dgm:cxn modelId="{22D952BE-6771-4AF4-9D5C-D4973384C36C}" type="presOf" srcId="{77CB1C9C-8F7B-44CF-8C2E-73D7CB74097D}" destId="{EFC9B937-01CB-4CD0-BCF1-A1EC178D40C5}" srcOrd="0" destOrd="0" presId="urn:microsoft.com/office/officeart/2005/8/layout/vList3"/>
    <dgm:cxn modelId="{0395C5EF-7426-48E2-A079-0C89B1D06BAB}" srcId="{A46DA0BB-9C65-47DE-8C03-789D42C7F194}" destId="{77CB1C9C-8F7B-44CF-8C2E-73D7CB74097D}" srcOrd="0" destOrd="0" parTransId="{CACD8912-5281-4C58-9D8A-AD934DE20E4C}" sibTransId="{FD5FB673-BC7C-4B6D-8A30-4030ECC4D2FD}"/>
    <dgm:cxn modelId="{E3E2B880-DF6C-4E24-85D1-D1033A7642B1}" type="presParOf" srcId="{B917DC90-6D81-435F-B437-A4B5030BF541}" destId="{E9F2D91B-DD57-49F5-B9A6-CDB3066A58D4}" srcOrd="0" destOrd="0" presId="urn:microsoft.com/office/officeart/2005/8/layout/vList3"/>
    <dgm:cxn modelId="{336856BC-7C6C-40C2-9658-A0574DAE72F8}" type="presParOf" srcId="{E9F2D91B-DD57-49F5-B9A6-CDB3066A58D4}" destId="{DC12375A-95CE-4D3C-9F93-394B5FBC6158}" srcOrd="0" destOrd="0" presId="urn:microsoft.com/office/officeart/2005/8/layout/vList3"/>
    <dgm:cxn modelId="{D9299C62-1BE3-4A1E-87D2-2BC01327CF15}" type="presParOf" srcId="{E9F2D91B-DD57-49F5-B9A6-CDB3066A58D4}" destId="{EFC9B937-01CB-4CD0-BCF1-A1EC178D40C5}" srcOrd="1" destOrd="0" presId="urn:microsoft.com/office/officeart/2005/8/layout/vList3"/>
    <dgm:cxn modelId="{CDF86BC8-7FFB-4FD0-834A-BB5FFF310526}" type="presParOf" srcId="{B917DC90-6D81-435F-B437-A4B5030BF541}" destId="{DF0E4B84-36CB-4947-90D1-15956D23669E}" srcOrd="1" destOrd="0" presId="urn:microsoft.com/office/officeart/2005/8/layout/vList3"/>
    <dgm:cxn modelId="{89E6EA55-C045-4129-A848-763BDEDB4F84}" type="presParOf" srcId="{B917DC90-6D81-435F-B437-A4B5030BF541}" destId="{369B1059-7865-4FE7-AA81-CCA1C3A723AE}" srcOrd="2" destOrd="0" presId="urn:microsoft.com/office/officeart/2005/8/layout/vList3"/>
    <dgm:cxn modelId="{0A3C6BBC-1935-433F-BDE0-F047C8A8B4F7}" type="presParOf" srcId="{369B1059-7865-4FE7-AA81-CCA1C3A723AE}" destId="{3F1541FA-74B7-444D-800F-A1C5BAE68B89}" srcOrd="0" destOrd="0" presId="urn:microsoft.com/office/officeart/2005/8/layout/vList3"/>
    <dgm:cxn modelId="{67DC8F86-8787-4DB0-BFFD-335EC8CC3F36}" type="presParOf" srcId="{369B1059-7865-4FE7-AA81-CCA1C3A723AE}" destId="{D8598AE2-713F-437C-98E1-A20D0DF56711}" srcOrd="1" destOrd="0" presId="urn:microsoft.com/office/officeart/2005/8/layout/vList3"/>
    <dgm:cxn modelId="{90A3B137-63F5-4AFB-ABED-50ED97F30857}" type="presParOf" srcId="{B917DC90-6D81-435F-B437-A4B5030BF541}" destId="{1FD5B66A-1178-4E8B-8C93-AD5DD6FD9B0C}" srcOrd="3" destOrd="0" presId="urn:microsoft.com/office/officeart/2005/8/layout/vList3"/>
    <dgm:cxn modelId="{02A9F3DD-1CB8-4D6F-BF97-20AD7DEC30B7}" type="presParOf" srcId="{B917DC90-6D81-435F-B437-A4B5030BF541}" destId="{DE34E828-9E67-4F12-89F4-7AE0BC7FE892}" srcOrd="4" destOrd="0" presId="urn:microsoft.com/office/officeart/2005/8/layout/vList3"/>
    <dgm:cxn modelId="{795AD62A-995C-48B8-8A0A-65ADEB5C5226}" type="presParOf" srcId="{DE34E828-9E67-4F12-89F4-7AE0BC7FE892}" destId="{A6F18FD8-07C4-44E3-9120-2B352836F941}" srcOrd="0" destOrd="0" presId="urn:microsoft.com/office/officeart/2005/8/layout/vList3"/>
    <dgm:cxn modelId="{D0996A16-EF21-4BD8-BE83-A8882F49AB6D}" type="presParOf" srcId="{DE34E828-9E67-4F12-89F4-7AE0BC7FE892}" destId="{E35BFD21-4AA5-4F6F-82CA-16EBFEDAFE2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863A66-D37B-4F99-A48D-F705EAC9069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DBD3C6-A69A-4AEE-A388-B3EFFE2011BE}">
      <dgm:prSet phldrT="[Текст]"/>
      <dgm:spPr/>
      <dgm:t>
        <a:bodyPr/>
        <a:lstStyle/>
        <a:p>
          <a:r>
            <a:rPr lang="ru-RU" dirty="0" smtClean="0"/>
            <a:t>Удаление тычинок из материнского цветка</a:t>
          </a:r>
          <a:endParaRPr lang="ru-RU" dirty="0"/>
        </a:p>
      </dgm:t>
    </dgm:pt>
    <dgm:pt modelId="{58F02486-305C-403A-A14F-A82A76027EF0}" type="sibTrans" cxnId="{55DD87AF-5AB4-4156-85A7-0B0F0287DA34}">
      <dgm:prSet/>
      <dgm:spPr/>
      <dgm:t>
        <a:bodyPr/>
        <a:lstStyle/>
        <a:p>
          <a:endParaRPr lang="ru-RU"/>
        </a:p>
      </dgm:t>
    </dgm:pt>
    <dgm:pt modelId="{31C99076-A06C-4484-9D78-6F0E16484C61}" type="parTrans" cxnId="{55DD87AF-5AB4-4156-85A7-0B0F0287DA34}">
      <dgm:prSet/>
      <dgm:spPr/>
      <dgm:t>
        <a:bodyPr/>
        <a:lstStyle/>
        <a:p>
          <a:endParaRPr lang="ru-RU"/>
        </a:p>
      </dgm:t>
    </dgm:pt>
    <dgm:pt modelId="{1155C0C8-F66D-42E0-B6D3-39EFFF30CDAE}">
      <dgm:prSet phldrT="[Текст]"/>
      <dgm:spPr/>
      <dgm:t>
        <a:bodyPr/>
        <a:lstStyle/>
        <a:p>
          <a:r>
            <a:rPr lang="ru-RU" dirty="0" smtClean="0"/>
            <a:t>Перенос пыльцы на рыльце пестика</a:t>
          </a:r>
          <a:endParaRPr lang="ru-RU" dirty="0"/>
        </a:p>
      </dgm:t>
    </dgm:pt>
    <dgm:pt modelId="{D6DC8046-2835-4F74-97FA-E118B48FDF86}" type="sibTrans" cxnId="{E9E7E723-68B7-4C47-A926-0C9F780520B3}">
      <dgm:prSet/>
      <dgm:spPr/>
      <dgm:t>
        <a:bodyPr/>
        <a:lstStyle/>
        <a:p>
          <a:endParaRPr lang="ru-RU"/>
        </a:p>
      </dgm:t>
    </dgm:pt>
    <dgm:pt modelId="{A4178E9D-935C-4DEE-8367-FDCD4433081B}" type="parTrans" cxnId="{E9E7E723-68B7-4C47-A926-0C9F780520B3}">
      <dgm:prSet/>
      <dgm:spPr/>
      <dgm:t>
        <a:bodyPr/>
        <a:lstStyle/>
        <a:p>
          <a:endParaRPr lang="ru-RU"/>
        </a:p>
      </dgm:t>
    </dgm:pt>
    <dgm:pt modelId="{399A8858-855B-4FB1-BC92-6658D544B2E2}">
      <dgm:prSet phldrT="[Текст]"/>
      <dgm:spPr/>
      <dgm:t>
        <a:bodyPr/>
        <a:lstStyle/>
        <a:p>
          <a:r>
            <a:rPr lang="ru-RU" dirty="0" smtClean="0"/>
            <a:t>Сбор пыльцы с отцовского растения</a:t>
          </a:r>
          <a:endParaRPr lang="ru-RU" dirty="0"/>
        </a:p>
      </dgm:t>
    </dgm:pt>
    <dgm:pt modelId="{4D613A20-36D5-45BD-AADF-99B053E5D089}" type="sibTrans" cxnId="{FAA03D03-A791-4370-B589-EF14344A3C5F}">
      <dgm:prSet/>
      <dgm:spPr/>
      <dgm:t>
        <a:bodyPr/>
        <a:lstStyle/>
        <a:p>
          <a:endParaRPr lang="ru-RU"/>
        </a:p>
      </dgm:t>
    </dgm:pt>
    <dgm:pt modelId="{7789890B-6237-4DCF-96BF-47727D479D52}" type="parTrans" cxnId="{FAA03D03-A791-4370-B589-EF14344A3C5F}">
      <dgm:prSet/>
      <dgm:spPr/>
      <dgm:t>
        <a:bodyPr/>
        <a:lstStyle/>
        <a:p>
          <a:endParaRPr lang="ru-RU"/>
        </a:p>
      </dgm:t>
    </dgm:pt>
    <dgm:pt modelId="{28AF394C-2DC4-4B85-9E4C-268E02CE1A9D}" type="pres">
      <dgm:prSet presAssocID="{3A863A66-D37B-4F99-A48D-F705EAC90690}" presName="CompostProcess" presStyleCnt="0">
        <dgm:presLayoutVars>
          <dgm:dir/>
          <dgm:resizeHandles val="exact"/>
        </dgm:presLayoutVars>
      </dgm:prSet>
      <dgm:spPr/>
    </dgm:pt>
    <dgm:pt modelId="{F809CED1-FE3F-4C49-8980-A3D41EF12C21}" type="pres">
      <dgm:prSet presAssocID="{3A863A66-D37B-4F99-A48D-F705EAC90690}" presName="arrow" presStyleLbl="bgShp" presStyleIdx="0" presStyleCnt="1"/>
      <dgm:spPr/>
    </dgm:pt>
    <dgm:pt modelId="{5D000DD5-56B2-4EE9-8818-485CE83D483D}" type="pres">
      <dgm:prSet presAssocID="{3A863A66-D37B-4F99-A48D-F705EAC90690}" presName="linearProcess" presStyleCnt="0"/>
      <dgm:spPr/>
    </dgm:pt>
    <dgm:pt modelId="{B69D1662-8665-4EFE-9405-2CA61BCB882D}" type="pres">
      <dgm:prSet presAssocID="{80DBD3C6-A69A-4AEE-A388-B3EFFE2011BE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ECBB0-4F0E-4BBC-B154-7A8CD8216E8E}" type="pres">
      <dgm:prSet presAssocID="{58F02486-305C-403A-A14F-A82A76027EF0}" presName="sibTrans" presStyleCnt="0"/>
      <dgm:spPr/>
    </dgm:pt>
    <dgm:pt modelId="{BF9E31A0-3BBD-497F-B966-B8B592F62D74}" type="pres">
      <dgm:prSet presAssocID="{399A8858-855B-4FB1-BC92-6658D544B2E2}" presName="textNode" presStyleLbl="node1" presStyleIdx="1" presStyleCnt="3">
        <dgm:presLayoutVars>
          <dgm:bulletEnabled val="1"/>
        </dgm:presLayoutVars>
      </dgm:prSet>
      <dgm:spPr/>
    </dgm:pt>
    <dgm:pt modelId="{B4E90811-C28F-47A9-B429-0E4F9567F206}" type="pres">
      <dgm:prSet presAssocID="{4D613A20-36D5-45BD-AADF-99B053E5D089}" presName="sibTrans" presStyleCnt="0"/>
      <dgm:spPr/>
    </dgm:pt>
    <dgm:pt modelId="{7456E5A6-FF2D-4D6A-87F4-8E9070A0B89F}" type="pres">
      <dgm:prSet presAssocID="{1155C0C8-F66D-42E0-B6D3-39EFFF30CDA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A03D03-A791-4370-B589-EF14344A3C5F}" srcId="{3A863A66-D37B-4F99-A48D-F705EAC90690}" destId="{399A8858-855B-4FB1-BC92-6658D544B2E2}" srcOrd="1" destOrd="0" parTransId="{7789890B-6237-4DCF-96BF-47727D479D52}" sibTransId="{4D613A20-36D5-45BD-AADF-99B053E5D089}"/>
    <dgm:cxn modelId="{4FABA8E3-28F1-4430-98CA-86777BFB6BC7}" type="presOf" srcId="{3A863A66-D37B-4F99-A48D-F705EAC90690}" destId="{28AF394C-2DC4-4B85-9E4C-268E02CE1A9D}" srcOrd="0" destOrd="0" presId="urn:microsoft.com/office/officeart/2005/8/layout/hProcess9"/>
    <dgm:cxn modelId="{55DD87AF-5AB4-4156-85A7-0B0F0287DA34}" srcId="{3A863A66-D37B-4F99-A48D-F705EAC90690}" destId="{80DBD3C6-A69A-4AEE-A388-B3EFFE2011BE}" srcOrd="0" destOrd="0" parTransId="{31C99076-A06C-4484-9D78-6F0E16484C61}" sibTransId="{58F02486-305C-403A-A14F-A82A76027EF0}"/>
    <dgm:cxn modelId="{E9E7E723-68B7-4C47-A926-0C9F780520B3}" srcId="{3A863A66-D37B-4F99-A48D-F705EAC90690}" destId="{1155C0C8-F66D-42E0-B6D3-39EFFF30CDAE}" srcOrd="2" destOrd="0" parTransId="{A4178E9D-935C-4DEE-8367-FDCD4433081B}" sibTransId="{D6DC8046-2835-4F74-97FA-E118B48FDF86}"/>
    <dgm:cxn modelId="{22D57408-E9D5-4291-8BB8-1EF960251970}" type="presOf" srcId="{399A8858-855B-4FB1-BC92-6658D544B2E2}" destId="{BF9E31A0-3BBD-497F-B966-B8B592F62D74}" srcOrd="0" destOrd="0" presId="urn:microsoft.com/office/officeart/2005/8/layout/hProcess9"/>
    <dgm:cxn modelId="{E54616F6-B126-4CAA-83AF-89B668C6B2D4}" type="presOf" srcId="{1155C0C8-F66D-42E0-B6D3-39EFFF30CDAE}" destId="{7456E5A6-FF2D-4D6A-87F4-8E9070A0B89F}" srcOrd="0" destOrd="0" presId="urn:microsoft.com/office/officeart/2005/8/layout/hProcess9"/>
    <dgm:cxn modelId="{30BB6E2E-98DF-43BA-BD22-6EBED490C00D}" type="presOf" srcId="{80DBD3C6-A69A-4AEE-A388-B3EFFE2011BE}" destId="{B69D1662-8665-4EFE-9405-2CA61BCB882D}" srcOrd="0" destOrd="0" presId="urn:microsoft.com/office/officeart/2005/8/layout/hProcess9"/>
    <dgm:cxn modelId="{832811D6-F184-4744-9D41-70171281BFE1}" type="presParOf" srcId="{28AF394C-2DC4-4B85-9E4C-268E02CE1A9D}" destId="{F809CED1-FE3F-4C49-8980-A3D41EF12C21}" srcOrd="0" destOrd="0" presId="urn:microsoft.com/office/officeart/2005/8/layout/hProcess9"/>
    <dgm:cxn modelId="{23D972BA-3075-4CEF-A6AD-CC830B3886AF}" type="presParOf" srcId="{28AF394C-2DC4-4B85-9E4C-268E02CE1A9D}" destId="{5D000DD5-56B2-4EE9-8818-485CE83D483D}" srcOrd="1" destOrd="0" presId="urn:microsoft.com/office/officeart/2005/8/layout/hProcess9"/>
    <dgm:cxn modelId="{A2500D58-4C88-45BA-B00B-70778981531C}" type="presParOf" srcId="{5D000DD5-56B2-4EE9-8818-485CE83D483D}" destId="{B69D1662-8665-4EFE-9405-2CA61BCB882D}" srcOrd="0" destOrd="0" presId="urn:microsoft.com/office/officeart/2005/8/layout/hProcess9"/>
    <dgm:cxn modelId="{93668739-809F-449D-AC42-B7728799BBCB}" type="presParOf" srcId="{5D000DD5-56B2-4EE9-8818-485CE83D483D}" destId="{56FECBB0-4F0E-4BBC-B154-7A8CD8216E8E}" srcOrd="1" destOrd="0" presId="urn:microsoft.com/office/officeart/2005/8/layout/hProcess9"/>
    <dgm:cxn modelId="{39045132-9DDE-4CB3-837C-8948FC946454}" type="presParOf" srcId="{5D000DD5-56B2-4EE9-8818-485CE83D483D}" destId="{BF9E31A0-3BBD-497F-B966-B8B592F62D74}" srcOrd="2" destOrd="0" presId="urn:microsoft.com/office/officeart/2005/8/layout/hProcess9"/>
    <dgm:cxn modelId="{D38707AB-7056-4907-8D4A-9B9A19757750}" type="presParOf" srcId="{5D000DD5-56B2-4EE9-8818-485CE83D483D}" destId="{B4E90811-C28F-47A9-B429-0E4F9567F206}" srcOrd="3" destOrd="0" presId="urn:microsoft.com/office/officeart/2005/8/layout/hProcess9"/>
    <dgm:cxn modelId="{4026DCF4-8A61-4690-8627-C5BE352D2C25}" type="presParOf" srcId="{5D000DD5-56B2-4EE9-8818-485CE83D483D}" destId="{7456E5A6-FF2D-4D6A-87F4-8E9070A0B89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F077C-6AC4-4EA5-8C0D-03A67DC12BCB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457F53-5243-46DF-B1CA-5712C46A506F}">
      <dgm:prSet phldrT="[Текст]" phldr="1"/>
      <dgm:spPr/>
      <dgm:t>
        <a:bodyPr/>
        <a:lstStyle/>
        <a:p>
          <a:endParaRPr lang="ru-RU" dirty="0"/>
        </a:p>
      </dgm:t>
    </dgm:pt>
    <dgm:pt modelId="{240E724A-9251-481C-965C-EC31DA453484}" type="parTrans" cxnId="{DB9E7312-E9AB-4F45-BBC1-5B258E956201}">
      <dgm:prSet/>
      <dgm:spPr/>
      <dgm:t>
        <a:bodyPr/>
        <a:lstStyle/>
        <a:p>
          <a:endParaRPr lang="ru-RU"/>
        </a:p>
      </dgm:t>
    </dgm:pt>
    <dgm:pt modelId="{9D5FF04C-9235-4725-AAF2-B282608985CE}" type="sibTrans" cxnId="{DB9E7312-E9AB-4F45-BBC1-5B258E956201}">
      <dgm:prSet/>
      <dgm:spPr/>
      <dgm:t>
        <a:bodyPr/>
        <a:lstStyle/>
        <a:p>
          <a:endParaRPr lang="ru-RU"/>
        </a:p>
      </dgm:t>
    </dgm:pt>
    <dgm:pt modelId="{B0123F97-0A0D-4328-87EC-2AC99F650527}">
      <dgm:prSet phldrT="[Текст]"/>
      <dgm:spPr/>
      <dgm:t>
        <a:bodyPr/>
        <a:lstStyle/>
        <a:p>
          <a:r>
            <a:rPr lang="ru-RU" dirty="0" smtClean="0"/>
            <a:t>10 дней</a:t>
          </a:r>
          <a:endParaRPr lang="ru-RU" dirty="0"/>
        </a:p>
      </dgm:t>
    </dgm:pt>
    <dgm:pt modelId="{0AB55E8F-C2A9-400A-B5FF-7C9464D1965A}" type="parTrans" cxnId="{FDA526FE-0712-4EB4-8FFE-65A721FA7834}">
      <dgm:prSet/>
      <dgm:spPr/>
      <dgm:t>
        <a:bodyPr/>
        <a:lstStyle/>
        <a:p>
          <a:endParaRPr lang="ru-RU"/>
        </a:p>
      </dgm:t>
    </dgm:pt>
    <dgm:pt modelId="{1ACDA3F7-3841-45F8-942F-8E5D068B658A}" type="sibTrans" cxnId="{FDA526FE-0712-4EB4-8FFE-65A721FA7834}">
      <dgm:prSet/>
      <dgm:spPr/>
      <dgm:t>
        <a:bodyPr/>
        <a:lstStyle/>
        <a:p>
          <a:endParaRPr lang="ru-RU"/>
        </a:p>
      </dgm:t>
    </dgm:pt>
    <dgm:pt modelId="{F9436699-657E-4B8F-86BD-B443F0D05C5D}">
      <dgm:prSet phldrT="[Текст]" phldr="1"/>
      <dgm:spPr/>
      <dgm:t>
        <a:bodyPr/>
        <a:lstStyle/>
        <a:p>
          <a:endParaRPr lang="ru-RU" dirty="0"/>
        </a:p>
      </dgm:t>
    </dgm:pt>
    <dgm:pt modelId="{0F45E013-2AE8-495E-AD65-17BE85A5426B}" type="parTrans" cxnId="{E8D9E451-6FBF-40ED-BB93-0269A3765B08}">
      <dgm:prSet/>
      <dgm:spPr/>
      <dgm:t>
        <a:bodyPr/>
        <a:lstStyle/>
        <a:p>
          <a:endParaRPr lang="ru-RU"/>
        </a:p>
      </dgm:t>
    </dgm:pt>
    <dgm:pt modelId="{B9DE8090-C93E-4950-90C0-D9A27E8723FD}" type="sibTrans" cxnId="{E8D9E451-6FBF-40ED-BB93-0269A3765B08}">
      <dgm:prSet/>
      <dgm:spPr/>
      <dgm:t>
        <a:bodyPr/>
        <a:lstStyle/>
        <a:p>
          <a:endParaRPr lang="ru-RU"/>
        </a:p>
      </dgm:t>
    </dgm:pt>
    <dgm:pt modelId="{AD027F31-CD31-4169-9A91-4D597C513424}">
      <dgm:prSet phldrT="[Текст]"/>
      <dgm:spPr/>
      <dgm:t>
        <a:bodyPr/>
        <a:lstStyle/>
        <a:p>
          <a:r>
            <a:rPr lang="ru-RU" dirty="0" smtClean="0"/>
            <a:t>4 месяца</a:t>
          </a:r>
          <a:endParaRPr lang="ru-RU" dirty="0"/>
        </a:p>
      </dgm:t>
    </dgm:pt>
    <dgm:pt modelId="{5E59BF71-BA98-4E52-A0E2-03AB91F8F3CC}" type="parTrans" cxnId="{A6A1EEBB-F917-4530-979A-CEA2327455ED}">
      <dgm:prSet/>
      <dgm:spPr/>
      <dgm:t>
        <a:bodyPr/>
        <a:lstStyle/>
        <a:p>
          <a:endParaRPr lang="ru-RU"/>
        </a:p>
      </dgm:t>
    </dgm:pt>
    <dgm:pt modelId="{2A64E994-D7F4-4993-9044-20D94621E6E5}" type="sibTrans" cxnId="{A6A1EEBB-F917-4530-979A-CEA2327455ED}">
      <dgm:prSet/>
      <dgm:spPr/>
      <dgm:t>
        <a:bodyPr/>
        <a:lstStyle/>
        <a:p>
          <a:endParaRPr lang="ru-RU"/>
        </a:p>
      </dgm:t>
    </dgm:pt>
    <dgm:pt modelId="{286B224E-DEDC-4174-B631-A3102E4F8487}">
      <dgm:prSet phldrT="[Текст]" phldr="1"/>
      <dgm:spPr/>
      <dgm:t>
        <a:bodyPr/>
        <a:lstStyle/>
        <a:p>
          <a:endParaRPr lang="ru-RU" dirty="0"/>
        </a:p>
      </dgm:t>
    </dgm:pt>
    <dgm:pt modelId="{955869E1-16C3-4E3E-965B-F11C9AFF7E51}" type="parTrans" cxnId="{9CD276C6-98C7-4108-8811-29F867DF4A47}">
      <dgm:prSet/>
      <dgm:spPr/>
      <dgm:t>
        <a:bodyPr/>
        <a:lstStyle/>
        <a:p>
          <a:endParaRPr lang="ru-RU"/>
        </a:p>
      </dgm:t>
    </dgm:pt>
    <dgm:pt modelId="{D98EEF53-61D1-4545-815E-5F6C560D67A0}" type="sibTrans" cxnId="{9CD276C6-98C7-4108-8811-29F867DF4A47}">
      <dgm:prSet/>
      <dgm:spPr/>
      <dgm:t>
        <a:bodyPr/>
        <a:lstStyle/>
        <a:p>
          <a:endParaRPr lang="ru-RU"/>
        </a:p>
      </dgm:t>
    </dgm:pt>
    <dgm:pt modelId="{D3AE028F-8BC0-44A2-82FA-90DCE10AE003}">
      <dgm:prSet phldrT="[Текст]"/>
      <dgm:spPr/>
      <dgm:t>
        <a:bodyPr/>
        <a:lstStyle/>
        <a:p>
          <a:r>
            <a:rPr lang="ru-RU" dirty="0" smtClean="0"/>
            <a:t>6 месяцев</a:t>
          </a:r>
          <a:endParaRPr lang="ru-RU" dirty="0"/>
        </a:p>
      </dgm:t>
    </dgm:pt>
    <dgm:pt modelId="{A11591BE-5075-48DE-B428-692F0A17862A}" type="parTrans" cxnId="{5BA43EC5-D43B-4730-92D9-E4A5A00C1F53}">
      <dgm:prSet/>
      <dgm:spPr/>
      <dgm:t>
        <a:bodyPr/>
        <a:lstStyle/>
        <a:p>
          <a:endParaRPr lang="ru-RU"/>
        </a:p>
      </dgm:t>
    </dgm:pt>
    <dgm:pt modelId="{B9CD4D2E-87CB-43B5-A86E-B8792B6518EC}" type="sibTrans" cxnId="{5BA43EC5-D43B-4730-92D9-E4A5A00C1F53}">
      <dgm:prSet/>
      <dgm:spPr/>
      <dgm:t>
        <a:bodyPr/>
        <a:lstStyle/>
        <a:p>
          <a:endParaRPr lang="ru-RU"/>
        </a:p>
      </dgm:t>
    </dgm:pt>
    <dgm:pt modelId="{C7B075A1-BECA-49DD-9F1F-4822F8D9D24A}" type="pres">
      <dgm:prSet presAssocID="{FA7F077C-6AC4-4EA5-8C0D-03A67DC12BCB}" presName="theList" presStyleCnt="0">
        <dgm:presLayoutVars>
          <dgm:dir/>
          <dgm:animLvl val="lvl"/>
          <dgm:resizeHandles val="exact"/>
        </dgm:presLayoutVars>
      </dgm:prSet>
      <dgm:spPr/>
    </dgm:pt>
    <dgm:pt modelId="{56B1EE44-E8EC-438E-8922-9B9AAD473848}" type="pres">
      <dgm:prSet presAssocID="{D0457F53-5243-46DF-B1CA-5712C46A506F}" presName="compNode" presStyleCnt="0"/>
      <dgm:spPr/>
    </dgm:pt>
    <dgm:pt modelId="{4DE366E9-B51F-44DE-BB3F-A0507DCA8A2A}" type="pres">
      <dgm:prSet presAssocID="{D0457F53-5243-46DF-B1CA-5712C46A506F}" presName="noGeometry" presStyleCnt="0"/>
      <dgm:spPr/>
    </dgm:pt>
    <dgm:pt modelId="{2EB92ABD-9D65-4DA5-9FBC-54FD9810A4D2}" type="pres">
      <dgm:prSet presAssocID="{D0457F53-5243-46DF-B1CA-5712C46A506F}" presName="childTextVisible" presStyleLbl="bgAccFollowNode1" presStyleIdx="0" presStyleCnt="3" custLinFactX="-11761" custLinFactNeighborX="-100000" custLinFactNeighborY="9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8BCC8-FBAB-4221-A887-6E67E0EFE16C}" type="pres">
      <dgm:prSet presAssocID="{D0457F53-5243-46DF-B1CA-5712C46A506F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724B9433-B849-4A19-AF1E-E95CCDA722DF}" type="pres">
      <dgm:prSet presAssocID="{D0457F53-5243-46DF-B1CA-5712C46A506F}" presName="parentText" presStyleLbl="node1" presStyleIdx="0" presStyleCnt="3" custLinFactX="-100000" custLinFactNeighborX="-146380" custLinFactNeighborY="3839">
        <dgm:presLayoutVars>
          <dgm:chMax val="1"/>
          <dgm:bulletEnabled val="1"/>
        </dgm:presLayoutVars>
      </dgm:prSet>
      <dgm:spPr/>
    </dgm:pt>
    <dgm:pt modelId="{21EBD5BB-6774-4402-A887-D50F714EB363}" type="pres">
      <dgm:prSet presAssocID="{D0457F53-5243-46DF-B1CA-5712C46A506F}" presName="aSpace" presStyleCnt="0"/>
      <dgm:spPr/>
    </dgm:pt>
    <dgm:pt modelId="{39E7DF51-139D-4DE8-993F-697B0357D62F}" type="pres">
      <dgm:prSet presAssocID="{F9436699-657E-4B8F-86BD-B443F0D05C5D}" presName="compNode" presStyleCnt="0"/>
      <dgm:spPr/>
    </dgm:pt>
    <dgm:pt modelId="{7DD36351-C214-42FD-BA3F-B18123D65C9D}" type="pres">
      <dgm:prSet presAssocID="{F9436699-657E-4B8F-86BD-B443F0D05C5D}" presName="noGeometry" presStyleCnt="0"/>
      <dgm:spPr/>
    </dgm:pt>
    <dgm:pt modelId="{3551B076-F971-40E3-9654-4967156777BB}" type="pres">
      <dgm:prSet presAssocID="{F9436699-657E-4B8F-86BD-B443F0D05C5D}" presName="childTextVisible" presStyleLbl="bgAccFollowNode1" presStyleIdx="1" presStyleCnt="3" custLinFactNeighborX="-23266" custLinFactNeighborY="-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3CF634-284B-46BA-B301-27113482F966}" type="pres">
      <dgm:prSet presAssocID="{F9436699-657E-4B8F-86BD-B443F0D05C5D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CE848FCC-7903-49F6-9AC2-244D027593CD}" type="pres">
      <dgm:prSet presAssocID="{F9436699-657E-4B8F-86BD-B443F0D05C5D}" presName="parentText" presStyleLbl="node1" presStyleIdx="1" presStyleCnt="3" custLinFactNeighborX="-81533" custLinFactNeighborY="3839">
        <dgm:presLayoutVars>
          <dgm:chMax val="1"/>
          <dgm:bulletEnabled val="1"/>
        </dgm:presLayoutVars>
      </dgm:prSet>
      <dgm:spPr/>
    </dgm:pt>
    <dgm:pt modelId="{D6BCEE80-BB55-4346-AED4-01C6F1808A1F}" type="pres">
      <dgm:prSet presAssocID="{F9436699-657E-4B8F-86BD-B443F0D05C5D}" presName="aSpace" presStyleCnt="0"/>
      <dgm:spPr/>
    </dgm:pt>
    <dgm:pt modelId="{E0B244A5-6C83-4A2C-98A6-273A82E4F866}" type="pres">
      <dgm:prSet presAssocID="{286B224E-DEDC-4174-B631-A3102E4F8487}" presName="compNode" presStyleCnt="0"/>
      <dgm:spPr/>
    </dgm:pt>
    <dgm:pt modelId="{26DEA2B0-101C-4D25-851C-781EDDD25C0E}" type="pres">
      <dgm:prSet presAssocID="{286B224E-DEDC-4174-B631-A3102E4F8487}" presName="noGeometry" presStyleCnt="0"/>
      <dgm:spPr/>
    </dgm:pt>
    <dgm:pt modelId="{73035D90-BC5D-4FD7-9FF1-1C315A40B15C}" type="pres">
      <dgm:prSet presAssocID="{286B224E-DEDC-4174-B631-A3102E4F8487}" presName="childTextVisible" presStyleLbl="bgAccFollowNode1" presStyleIdx="2" presStyleCnt="3" custLinFactX="19872" custLinFactNeighborX="100000" custLinFactNeighborY="-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E5F44-0945-4CF1-B447-11B47ED8EE72}" type="pres">
      <dgm:prSet presAssocID="{286B224E-DEDC-4174-B631-A3102E4F8487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DA9C67E1-A4D1-4D48-B9D1-38236671F2EF}" type="pres">
      <dgm:prSet presAssocID="{286B224E-DEDC-4174-B631-A3102E4F8487}" presName="parentText" presStyleLbl="node1" presStyleIdx="2" presStyleCnt="3" custLinFactX="100000" custLinFactNeighborX="116886" custLinFactNeighborY="3839">
        <dgm:presLayoutVars>
          <dgm:chMax val="1"/>
          <dgm:bulletEnabled val="1"/>
        </dgm:presLayoutVars>
      </dgm:prSet>
      <dgm:spPr/>
    </dgm:pt>
  </dgm:ptLst>
  <dgm:cxnLst>
    <dgm:cxn modelId="{3BF85896-A514-4AEE-9F75-72B1DF0516B1}" type="presOf" srcId="{D0457F53-5243-46DF-B1CA-5712C46A506F}" destId="{724B9433-B849-4A19-AF1E-E95CCDA722DF}" srcOrd="0" destOrd="0" presId="urn:microsoft.com/office/officeart/2005/8/layout/hProcess6"/>
    <dgm:cxn modelId="{A6A1EEBB-F917-4530-979A-CEA2327455ED}" srcId="{F9436699-657E-4B8F-86BD-B443F0D05C5D}" destId="{AD027F31-CD31-4169-9A91-4D597C513424}" srcOrd="0" destOrd="0" parTransId="{5E59BF71-BA98-4E52-A0E2-03AB91F8F3CC}" sibTransId="{2A64E994-D7F4-4993-9044-20D94621E6E5}"/>
    <dgm:cxn modelId="{ED826080-41A7-467C-B86C-49E11DC3B3FD}" type="presOf" srcId="{D3AE028F-8BC0-44A2-82FA-90DCE10AE003}" destId="{73035D90-BC5D-4FD7-9FF1-1C315A40B15C}" srcOrd="0" destOrd="0" presId="urn:microsoft.com/office/officeart/2005/8/layout/hProcess6"/>
    <dgm:cxn modelId="{F4A8F7C9-04CC-403A-9434-DDE90A6ACC73}" type="presOf" srcId="{AD027F31-CD31-4169-9A91-4D597C513424}" destId="{563CF634-284B-46BA-B301-27113482F966}" srcOrd="1" destOrd="0" presId="urn:microsoft.com/office/officeart/2005/8/layout/hProcess6"/>
    <dgm:cxn modelId="{B325F90D-9386-420B-BE44-6A9B75D30521}" type="presOf" srcId="{B0123F97-0A0D-4328-87EC-2AC99F650527}" destId="{4058BCC8-FBAB-4221-A887-6E67E0EFE16C}" srcOrd="1" destOrd="0" presId="urn:microsoft.com/office/officeart/2005/8/layout/hProcess6"/>
    <dgm:cxn modelId="{A65E094F-AA04-4450-8681-90088839A750}" type="presOf" srcId="{286B224E-DEDC-4174-B631-A3102E4F8487}" destId="{DA9C67E1-A4D1-4D48-B9D1-38236671F2EF}" srcOrd="0" destOrd="0" presId="urn:microsoft.com/office/officeart/2005/8/layout/hProcess6"/>
    <dgm:cxn modelId="{CA110050-B78A-4041-8BAB-B5246D01A2C1}" type="presOf" srcId="{AD027F31-CD31-4169-9A91-4D597C513424}" destId="{3551B076-F971-40E3-9654-4967156777BB}" srcOrd="0" destOrd="0" presId="urn:microsoft.com/office/officeart/2005/8/layout/hProcess6"/>
    <dgm:cxn modelId="{DB9E7312-E9AB-4F45-BBC1-5B258E956201}" srcId="{FA7F077C-6AC4-4EA5-8C0D-03A67DC12BCB}" destId="{D0457F53-5243-46DF-B1CA-5712C46A506F}" srcOrd="0" destOrd="0" parTransId="{240E724A-9251-481C-965C-EC31DA453484}" sibTransId="{9D5FF04C-9235-4725-AAF2-B282608985CE}"/>
    <dgm:cxn modelId="{E8D9E451-6FBF-40ED-BB93-0269A3765B08}" srcId="{FA7F077C-6AC4-4EA5-8C0D-03A67DC12BCB}" destId="{F9436699-657E-4B8F-86BD-B443F0D05C5D}" srcOrd="1" destOrd="0" parTransId="{0F45E013-2AE8-495E-AD65-17BE85A5426B}" sibTransId="{B9DE8090-C93E-4950-90C0-D9A27E8723FD}"/>
    <dgm:cxn modelId="{5BA43EC5-D43B-4730-92D9-E4A5A00C1F53}" srcId="{286B224E-DEDC-4174-B631-A3102E4F8487}" destId="{D3AE028F-8BC0-44A2-82FA-90DCE10AE003}" srcOrd="0" destOrd="0" parTransId="{A11591BE-5075-48DE-B428-692F0A17862A}" sibTransId="{B9CD4D2E-87CB-43B5-A86E-B8792B6518EC}"/>
    <dgm:cxn modelId="{F51E2E3E-5EAF-4C6A-9DA1-16E2B6A5739D}" type="presOf" srcId="{D3AE028F-8BC0-44A2-82FA-90DCE10AE003}" destId="{BD8E5F44-0945-4CF1-B447-11B47ED8EE72}" srcOrd="1" destOrd="0" presId="urn:microsoft.com/office/officeart/2005/8/layout/hProcess6"/>
    <dgm:cxn modelId="{2E957EDF-6985-47D3-AFE7-ABA9AFA123DB}" type="presOf" srcId="{F9436699-657E-4B8F-86BD-B443F0D05C5D}" destId="{CE848FCC-7903-49F6-9AC2-244D027593CD}" srcOrd="0" destOrd="0" presId="urn:microsoft.com/office/officeart/2005/8/layout/hProcess6"/>
    <dgm:cxn modelId="{C8A90CB4-770E-4F32-B5A1-3DFA3B4F3A81}" type="presOf" srcId="{B0123F97-0A0D-4328-87EC-2AC99F650527}" destId="{2EB92ABD-9D65-4DA5-9FBC-54FD9810A4D2}" srcOrd="0" destOrd="0" presId="urn:microsoft.com/office/officeart/2005/8/layout/hProcess6"/>
    <dgm:cxn modelId="{FDA526FE-0712-4EB4-8FFE-65A721FA7834}" srcId="{D0457F53-5243-46DF-B1CA-5712C46A506F}" destId="{B0123F97-0A0D-4328-87EC-2AC99F650527}" srcOrd="0" destOrd="0" parTransId="{0AB55E8F-C2A9-400A-B5FF-7C9464D1965A}" sibTransId="{1ACDA3F7-3841-45F8-942F-8E5D068B658A}"/>
    <dgm:cxn modelId="{9CD276C6-98C7-4108-8811-29F867DF4A47}" srcId="{FA7F077C-6AC4-4EA5-8C0D-03A67DC12BCB}" destId="{286B224E-DEDC-4174-B631-A3102E4F8487}" srcOrd="2" destOrd="0" parTransId="{955869E1-16C3-4E3E-965B-F11C9AFF7E51}" sibTransId="{D98EEF53-61D1-4545-815E-5F6C560D67A0}"/>
    <dgm:cxn modelId="{7B4F7F2B-F66E-456A-9BC3-68B914D2BEF7}" type="presOf" srcId="{FA7F077C-6AC4-4EA5-8C0D-03A67DC12BCB}" destId="{C7B075A1-BECA-49DD-9F1F-4822F8D9D24A}" srcOrd="0" destOrd="0" presId="urn:microsoft.com/office/officeart/2005/8/layout/hProcess6"/>
    <dgm:cxn modelId="{B789F642-1EAD-4F19-BA6B-EC42E288AA3A}" type="presParOf" srcId="{C7B075A1-BECA-49DD-9F1F-4822F8D9D24A}" destId="{56B1EE44-E8EC-438E-8922-9B9AAD473848}" srcOrd="0" destOrd="0" presId="urn:microsoft.com/office/officeart/2005/8/layout/hProcess6"/>
    <dgm:cxn modelId="{EA728646-18CC-4DC2-904C-CF67C6B6C2D1}" type="presParOf" srcId="{56B1EE44-E8EC-438E-8922-9B9AAD473848}" destId="{4DE366E9-B51F-44DE-BB3F-A0507DCA8A2A}" srcOrd="0" destOrd="0" presId="urn:microsoft.com/office/officeart/2005/8/layout/hProcess6"/>
    <dgm:cxn modelId="{C0F5A503-D218-406F-AC63-970FC0DF0D25}" type="presParOf" srcId="{56B1EE44-E8EC-438E-8922-9B9AAD473848}" destId="{2EB92ABD-9D65-4DA5-9FBC-54FD9810A4D2}" srcOrd="1" destOrd="0" presId="urn:microsoft.com/office/officeart/2005/8/layout/hProcess6"/>
    <dgm:cxn modelId="{64C1407C-3724-4371-89EA-79C2505A98C8}" type="presParOf" srcId="{56B1EE44-E8EC-438E-8922-9B9AAD473848}" destId="{4058BCC8-FBAB-4221-A887-6E67E0EFE16C}" srcOrd="2" destOrd="0" presId="urn:microsoft.com/office/officeart/2005/8/layout/hProcess6"/>
    <dgm:cxn modelId="{06EC50D5-7737-4877-9435-30455B8A4905}" type="presParOf" srcId="{56B1EE44-E8EC-438E-8922-9B9AAD473848}" destId="{724B9433-B849-4A19-AF1E-E95CCDA722DF}" srcOrd="3" destOrd="0" presId="urn:microsoft.com/office/officeart/2005/8/layout/hProcess6"/>
    <dgm:cxn modelId="{68BE0363-B030-402F-8507-9D99162CCBC3}" type="presParOf" srcId="{C7B075A1-BECA-49DD-9F1F-4822F8D9D24A}" destId="{21EBD5BB-6774-4402-A887-D50F714EB363}" srcOrd="1" destOrd="0" presId="urn:microsoft.com/office/officeart/2005/8/layout/hProcess6"/>
    <dgm:cxn modelId="{8839E3E7-0A1B-4365-AEA1-B9F1711F220F}" type="presParOf" srcId="{C7B075A1-BECA-49DD-9F1F-4822F8D9D24A}" destId="{39E7DF51-139D-4DE8-993F-697B0357D62F}" srcOrd="2" destOrd="0" presId="urn:microsoft.com/office/officeart/2005/8/layout/hProcess6"/>
    <dgm:cxn modelId="{9E83FFE7-10C0-4D85-81D7-A5A9AE15B84D}" type="presParOf" srcId="{39E7DF51-139D-4DE8-993F-697B0357D62F}" destId="{7DD36351-C214-42FD-BA3F-B18123D65C9D}" srcOrd="0" destOrd="0" presId="urn:microsoft.com/office/officeart/2005/8/layout/hProcess6"/>
    <dgm:cxn modelId="{997A79DC-89D7-467F-9374-E206089EEE73}" type="presParOf" srcId="{39E7DF51-139D-4DE8-993F-697B0357D62F}" destId="{3551B076-F971-40E3-9654-4967156777BB}" srcOrd="1" destOrd="0" presId="urn:microsoft.com/office/officeart/2005/8/layout/hProcess6"/>
    <dgm:cxn modelId="{9E9B58C0-B748-4FDA-AB26-A2A13F77E4DA}" type="presParOf" srcId="{39E7DF51-139D-4DE8-993F-697B0357D62F}" destId="{563CF634-284B-46BA-B301-27113482F966}" srcOrd="2" destOrd="0" presId="urn:microsoft.com/office/officeart/2005/8/layout/hProcess6"/>
    <dgm:cxn modelId="{C6BDA752-F93F-450F-B8FD-4D138256041C}" type="presParOf" srcId="{39E7DF51-139D-4DE8-993F-697B0357D62F}" destId="{CE848FCC-7903-49F6-9AC2-244D027593CD}" srcOrd="3" destOrd="0" presId="urn:microsoft.com/office/officeart/2005/8/layout/hProcess6"/>
    <dgm:cxn modelId="{AFBB7314-9E21-4BB8-98B2-72248706439B}" type="presParOf" srcId="{C7B075A1-BECA-49DD-9F1F-4822F8D9D24A}" destId="{D6BCEE80-BB55-4346-AED4-01C6F1808A1F}" srcOrd="3" destOrd="0" presId="urn:microsoft.com/office/officeart/2005/8/layout/hProcess6"/>
    <dgm:cxn modelId="{B601F022-25F4-442B-AB4A-9D64D0EA04C1}" type="presParOf" srcId="{C7B075A1-BECA-49DD-9F1F-4822F8D9D24A}" destId="{E0B244A5-6C83-4A2C-98A6-273A82E4F866}" srcOrd="4" destOrd="0" presId="urn:microsoft.com/office/officeart/2005/8/layout/hProcess6"/>
    <dgm:cxn modelId="{CBEF85A4-5D42-4F5B-8B55-AE8C9FBA12F7}" type="presParOf" srcId="{E0B244A5-6C83-4A2C-98A6-273A82E4F866}" destId="{26DEA2B0-101C-4D25-851C-781EDDD25C0E}" srcOrd="0" destOrd="0" presId="urn:microsoft.com/office/officeart/2005/8/layout/hProcess6"/>
    <dgm:cxn modelId="{B2A19F07-8510-4A07-80FA-2BA6700AFA60}" type="presParOf" srcId="{E0B244A5-6C83-4A2C-98A6-273A82E4F866}" destId="{73035D90-BC5D-4FD7-9FF1-1C315A40B15C}" srcOrd="1" destOrd="0" presId="urn:microsoft.com/office/officeart/2005/8/layout/hProcess6"/>
    <dgm:cxn modelId="{0376742F-81A5-44CB-8285-18186D94AE04}" type="presParOf" srcId="{E0B244A5-6C83-4A2C-98A6-273A82E4F866}" destId="{BD8E5F44-0945-4CF1-B447-11B47ED8EE72}" srcOrd="2" destOrd="0" presId="urn:microsoft.com/office/officeart/2005/8/layout/hProcess6"/>
    <dgm:cxn modelId="{13B29447-EA7D-4EFB-AC75-FFC16AEEE54B}" type="presParOf" srcId="{E0B244A5-6C83-4A2C-98A6-273A82E4F866}" destId="{DA9C67E1-A4D1-4D48-B9D1-38236671F2EF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2C77A52-2345-4207-8B4B-D74A82BE1FA8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614712-D73E-4BC1-A155-7626763CD350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82E427CE-1CB1-40D7-9E29-ECBE1790FF2F}" type="parTrans" cxnId="{F9FC07D6-5B35-4AA8-A5A7-DA3A5E268905}">
      <dgm:prSet/>
      <dgm:spPr/>
      <dgm:t>
        <a:bodyPr/>
        <a:lstStyle/>
        <a:p>
          <a:endParaRPr lang="ru-RU"/>
        </a:p>
      </dgm:t>
    </dgm:pt>
    <dgm:pt modelId="{4F9A1C16-D838-4105-BC3D-5D590FAF2BD0}" type="sibTrans" cxnId="{F9FC07D6-5B35-4AA8-A5A7-DA3A5E268905}">
      <dgm:prSet/>
      <dgm:spPr/>
      <dgm:t>
        <a:bodyPr/>
        <a:lstStyle/>
        <a:p>
          <a:endParaRPr lang="ru-RU"/>
        </a:p>
      </dgm:t>
    </dgm:pt>
    <dgm:pt modelId="{1E60DEF5-0F56-4071-BEAF-F36467A2BF5A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7AC79B51-547B-43BC-BA1E-7902B712379C}" type="parTrans" cxnId="{9B67C381-C53F-47D1-AFE9-13C21770EFB1}">
      <dgm:prSet/>
      <dgm:spPr/>
      <dgm:t>
        <a:bodyPr/>
        <a:lstStyle/>
        <a:p>
          <a:endParaRPr lang="ru-RU"/>
        </a:p>
      </dgm:t>
    </dgm:pt>
    <dgm:pt modelId="{2FF5637F-5CCE-4911-A4E5-A271C948302E}" type="sibTrans" cxnId="{9B67C381-C53F-47D1-AFE9-13C21770EFB1}">
      <dgm:prSet/>
      <dgm:spPr/>
      <dgm:t>
        <a:bodyPr/>
        <a:lstStyle/>
        <a:p>
          <a:endParaRPr lang="ru-RU"/>
        </a:p>
      </dgm:t>
    </dgm:pt>
    <dgm:pt modelId="{22B53075-5F2B-4675-BE7F-2DAE9E2B5C1A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2BC02391-8583-4430-B07D-5D6BBAD805DC}" type="parTrans" cxnId="{43EBA631-6184-403E-9EF2-B03953A6ADB1}">
      <dgm:prSet/>
      <dgm:spPr/>
      <dgm:t>
        <a:bodyPr/>
        <a:lstStyle/>
        <a:p>
          <a:endParaRPr lang="ru-RU"/>
        </a:p>
      </dgm:t>
    </dgm:pt>
    <dgm:pt modelId="{7D9475B6-9BF4-44BD-AB4B-B9283DB0DD0B}" type="sibTrans" cxnId="{43EBA631-6184-403E-9EF2-B03953A6ADB1}">
      <dgm:prSet/>
      <dgm:spPr/>
      <dgm:t>
        <a:bodyPr/>
        <a:lstStyle/>
        <a:p>
          <a:endParaRPr lang="ru-RU"/>
        </a:p>
      </dgm:t>
    </dgm:pt>
    <dgm:pt modelId="{FD9E62A5-85FD-4F03-A20E-87769B58465B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79FCA25C-7594-4D03-9FB2-1543AEE9E427}" type="parTrans" cxnId="{03A0D2F3-8987-4D47-B896-69D957C73983}">
      <dgm:prSet/>
      <dgm:spPr/>
      <dgm:t>
        <a:bodyPr/>
        <a:lstStyle/>
        <a:p>
          <a:endParaRPr lang="ru-RU"/>
        </a:p>
      </dgm:t>
    </dgm:pt>
    <dgm:pt modelId="{1A264AC6-8E7B-44B6-9B1A-AE8E1A1613F2}" type="sibTrans" cxnId="{03A0D2F3-8987-4D47-B896-69D957C73983}">
      <dgm:prSet/>
      <dgm:spPr/>
      <dgm:t>
        <a:bodyPr/>
        <a:lstStyle/>
        <a:p>
          <a:endParaRPr lang="ru-RU"/>
        </a:p>
      </dgm:t>
    </dgm:pt>
    <dgm:pt modelId="{84A4A7D1-1A99-4D9A-8E23-CE4DD0608882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C3EE3481-622A-44D0-91E4-763B9A09FDA3}" type="parTrans" cxnId="{E05C7203-BC13-4672-B6EF-F718CA39FD9A}">
      <dgm:prSet/>
      <dgm:spPr/>
      <dgm:t>
        <a:bodyPr/>
        <a:lstStyle/>
        <a:p>
          <a:endParaRPr lang="ru-RU"/>
        </a:p>
      </dgm:t>
    </dgm:pt>
    <dgm:pt modelId="{88061881-C1CD-4066-AB1E-AA2DF5EE4596}" type="sibTrans" cxnId="{E05C7203-BC13-4672-B6EF-F718CA39FD9A}">
      <dgm:prSet/>
      <dgm:spPr/>
      <dgm:t>
        <a:bodyPr/>
        <a:lstStyle/>
        <a:p>
          <a:endParaRPr lang="ru-RU"/>
        </a:p>
      </dgm:t>
    </dgm:pt>
    <dgm:pt modelId="{5EA7DE4C-D98E-4C6B-9A34-B185B0D8C0E0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7D04E2DB-2E41-4EC1-98C5-34BC07E2BCA8}" type="sibTrans" cxnId="{F1004A01-856A-4B62-80E4-5DC4E206DB22}">
      <dgm:prSet/>
      <dgm:spPr/>
      <dgm:t>
        <a:bodyPr/>
        <a:lstStyle/>
        <a:p>
          <a:endParaRPr lang="ru-RU"/>
        </a:p>
      </dgm:t>
    </dgm:pt>
    <dgm:pt modelId="{8926EB49-CC66-46C4-9841-DBB26D02EF78}" type="parTrans" cxnId="{F1004A01-856A-4B62-80E4-5DC4E206DB22}">
      <dgm:prSet/>
      <dgm:spPr/>
      <dgm:t>
        <a:bodyPr/>
        <a:lstStyle/>
        <a:p>
          <a:endParaRPr lang="ru-RU"/>
        </a:p>
      </dgm:t>
    </dgm:pt>
    <dgm:pt modelId="{8CA3370B-71F5-4540-B4C8-02E8955E5D70}" type="pres">
      <dgm:prSet presAssocID="{A2C77A52-2345-4207-8B4B-D74A82BE1FA8}" presName="cycle" presStyleCnt="0">
        <dgm:presLayoutVars>
          <dgm:dir/>
          <dgm:resizeHandles val="exact"/>
        </dgm:presLayoutVars>
      </dgm:prSet>
      <dgm:spPr/>
    </dgm:pt>
    <dgm:pt modelId="{6ACE2D54-72A0-4C8D-8AF1-25DED8578899}" type="pres">
      <dgm:prSet presAssocID="{58614712-D73E-4BC1-A155-7626763CD350}" presName="node" presStyleLbl="node1" presStyleIdx="0" presStyleCnt="6" custScaleX="164842" custScaleY="121247">
        <dgm:presLayoutVars>
          <dgm:bulletEnabled val="1"/>
        </dgm:presLayoutVars>
      </dgm:prSet>
      <dgm:spPr/>
    </dgm:pt>
    <dgm:pt modelId="{51318CF7-A1E0-442D-B614-82A59761E6E7}" type="pres">
      <dgm:prSet presAssocID="{58614712-D73E-4BC1-A155-7626763CD350}" presName="spNode" presStyleCnt="0"/>
      <dgm:spPr/>
    </dgm:pt>
    <dgm:pt modelId="{DFC58DEC-39E8-4A45-BE15-0B1C118BD4AE}" type="pres">
      <dgm:prSet presAssocID="{4F9A1C16-D838-4105-BC3D-5D590FAF2BD0}" presName="sibTrans" presStyleLbl="sibTrans1D1" presStyleIdx="0" presStyleCnt="6"/>
      <dgm:spPr/>
    </dgm:pt>
    <dgm:pt modelId="{4162014F-445B-4A34-AB82-53DDD3982FD0}" type="pres">
      <dgm:prSet presAssocID="{1E60DEF5-0F56-4071-BEAF-F36467A2BF5A}" presName="node" presStyleLbl="node1" presStyleIdx="1" presStyleCnt="6" custScaleX="189724" custScaleY="171801" custRadScaleRad="127013" custRadScaleInc="72900">
        <dgm:presLayoutVars>
          <dgm:bulletEnabled val="1"/>
        </dgm:presLayoutVars>
      </dgm:prSet>
      <dgm:spPr/>
    </dgm:pt>
    <dgm:pt modelId="{CDDDD31F-FC44-400B-8819-CEBA4599CDDD}" type="pres">
      <dgm:prSet presAssocID="{1E60DEF5-0F56-4071-BEAF-F36467A2BF5A}" presName="spNode" presStyleCnt="0"/>
      <dgm:spPr/>
    </dgm:pt>
    <dgm:pt modelId="{E1DCB494-AE33-4125-9A11-334FDAAF46C6}" type="pres">
      <dgm:prSet presAssocID="{2FF5637F-5CCE-4911-A4E5-A271C948302E}" presName="sibTrans" presStyleLbl="sibTrans1D1" presStyleIdx="1" presStyleCnt="6"/>
      <dgm:spPr/>
    </dgm:pt>
    <dgm:pt modelId="{699A1785-01E8-4ABC-AFE7-299C89DBA672}" type="pres">
      <dgm:prSet presAssocID="{22B53075-5F2B-4675-BE7F-2DAE9E2B5C1A}" presName="node" presStyleLbl="node1" presStyleIdx="2" presStyleCnt="6" custScaleX="187146" custScaleY="171671" custRadScaleRad="143968" custRadScaleInc="-31340">
        <dgm:presLayoutVars>
          <dgm:bulletEnabled val="1"/>
        </dgm:presLayoutVars>
      </dgm:prSet>
      <dgm:spPr/>
    </dgm:pt>
    <dgm:pt modelId="{7770F5D2-1BA3-416F-907C-ACC329A12BFE}" type="pres">
      <dgm:prSet presAssocID="{22B53075-5F2B-4675-BE7F-2DAE9E2B5C1A}" presName="spNode" presStyleCnt="0"/>
      <dgm:spPr/>
    </dgm:pt>
    <dgm:pt modelId="{B287B98B-4B93-4D8E-A975-8E59FF35D162}" type="pres">
      <dgm:prSet presAssocID="{7D9475B6-9BF4-44BD-AB4B-B9283DB0DD0B}" presName="sibTrans" presStyleLbl="sibTrans1D1" presStyleIdx="2" presStyleCnt="6"/>
      <dgm:spPr/>
    </dgm:pt>
    <dgm:pt modelId="{88E0602F-D77E-4AC9-B944-FC24DEE8CEE4}" type="pres">
      <dgm:prSet presAssocID="{FD9E62A5-85FD-4F03-A20E-87769B58465B}" presName="node" presStyleLbl="node1" presStyleIdx="3" presStyleCnt="6" custScaleX="154262" custScaleY="173899" custRadScaleRad="95522" custRadScaleInc="3757">
        <dgm:presLayoutVars>
          <dgm:bulletEnabled val="1"/>
        </dgm:presLayoutVars>
      </dgm:prSet>
      <dgm:spPr/>
    </dgm:pt>
    <dgm:pt modelId="{149745AF-D0C6-4967-BDB7-B637707EDB83}" type="pres">
      <dgm:prSet presAssocID="{FD9E62A5-85FD-4F03-A20E-87769B58465B}" presName="spNode" presStyleCnt="0"/>
      <dgm:spPr/>
    </dgm:pt>
    <dgm:pt modelId="{5C86568C-CCCF-4544-AAC1-8492F2196DF9}" type="pres">
      <dgm:prSet presAssocID="{1A264AC6-8E7B-44B6-9B1A-AE8E1A1613F2}" presName="sibTrans" presStyleLbl="sibTrans1D1" presStyleIdx="3" presStyleCnt="6"/>
      <dgm:spPr/>
    </dgm:pt>
    <dgm:pt modelId="{BCEC9821-AC63-412F-B2E8-3E9D498FB9C3}" type="pres">
      <dgm:prSet presAssocID="{5EA7DE4C-D98E-4C6B-9A34-B185B0D8C0E0}" presName="node" presStyleLbl="node1" presStyleIdx="4" presStyleCnt="6" custScaleX="182811" custScaleY="224622" custRadScaleRad="134613" custRadScaleInc="20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EF50E-D351-41F1-931F-B1EFD7E4EE47}" type="pres">
      <dgm:prSet presAssocID="{5EA7DE4C-D98E-4C6B-9A34-B185B0D8C0E0}" presName="spNode" presStyleCnt="0"/>
      <dgm:spPr/>
    </dgm:pt>
    <dgm:pt modelId="{E2C56807-D85C-4C68-8A54-42BEBFE8FD72}" type="pres">
      <dgm:prSet presAssocID="{7D04E2DB-2E41-4EC1-98C5-34BC07E2BCA8}" presName="sibTrans" presStyleLbl="sibTrans1D1" presStyleIdx="4" presStyleCnt="6"/>
      <dgm:spPr/>
    </dgm:pt>
    <dgm:pt modelId="{65C160FF-1344-4807-90AC-7D703DE8EB88}" type="pres">
      <dgm:prSet presAssocID="{84A4A7D1-1A99-4D9A-8E23-CE4DD0608882}" presName="node" presStyleLbl="node1" presStyleIdx="5" presStyleCnt="6" custScaleX="146535" custScaleY="246916" custRadScaleRad="149882" custRadScaleInc="-29123">
        <dgm:presLayoutVars>
          <dgm:bulletEnabled val="1"/>
        </dgm:presLayoutVars>
      </dgm:prSet>
      <dgm:spPr/>
    </dgm:pt>
    <dgm:pt modelId="{42AE76EF-09B3-425C-9F5E-BE934977EB90}" type="pres">
      <dgm:prSet presAssocID="{84A4A7D1-1A99-4D9A-8E23-CE4DD0608882}" presName="spNode" presStyleCnt="0"/>
      <dgm:spPr/>
    </dgm:pt>
    <dgm:pt modelId="{25155D7E-D4D9-4FE1-BB97-CAF903A01474}" type="pres">
      <dgm:prSet presAssocID="{88061881-C1CD-4066-AB1E-AA2DF5EE4596}" presName="sibTrans" presStyleLbl="sibTrans1D1" presStyleIdx="5" presStyleCnt="6"/>
      <dgm:spPr/>
    </dgm:pt>
  </dgm:ptLst>
  <dgm:cxnLst>
    <dgm:cxn modelId="{43EBA631-6184-403E-9EF2-B03953A6ADB1}" srcId="{A2C77A52-2345-4207-8B4B-D74A82BE1FA8}" destId="{22B53075-5F2B-4675-BE7F-2DAE9E2B5C1A}" srcOrd="2" destOrd="0" parTransId="{2BC02391-8583-4430-B07D-5D6BBAD805DC}" sibTransId="{7D9475B6-9BF4-44BD-AB4B-B9283DB0DD0B}"/>
    <dgm:cxn modelId="{31BA8BDD-77A6-4ED7-B473-3E97F9084059}" type="presOf" srcId="{1E60DEF5-0F56-4071-BEAF-F36467A2BF5A}" destId="{4162014F-445B-4A34-AB82-53DDD3982FD0}" srcOrd="0" destOrd="0" presId="urn:microsoft.com/office/officeart/2005/8/layout/cycle5"/>
    <dgm:cxn modelId="{F1004A01-856A-4B62-80E4-5DC4E206DB22}" srcId="{A2C77A52-2345-4207-8B4B-D74A82BE1FA8}" destId="{5EA7DE4C-D98E-4C6B-9A34-B185B0D8C0E0}" srcOrd="4" destOrd="0" parTransId="{8926EB49-CC66-46C4-9841-DBB26D02EF78}" sibTransId="{7D04E2DB-2E41-4EC1-98C5-34BC07E2BCA8}"/>
    <dgm:cxn modelId="{53F8EB6B-43F6-4750-A75E-7CCCFE26F83C}" type="presOf" srcId="{4F9A1C16-D838-4105-BC3D-5D590FAF2BD0}" destId="{DFC58DEC-39E8-4A45-BE15-0B1C118BD4AE}" srcOrd="0" destOrd="0" presId="urn:microsoft.com/office/officeart/2005/8/layout/cycle5"/>
    <dgm:cxn modelId="{E9B3C7FE-CD16-4065-A57C-DF828327ECFD}" type="presOf" srcId="{FD9E62A5-85FD-4F03-A20E-87769B58465B}" destId="{88E0602F-D77E-4AC9-B944-FC24DEE8CEE4}" srcOrd="0" destOrd="0" presId="urn:microsoft.com/office/officeart/2005/8/layout/cycle5"/>
    <dgm:cxn modelId="{8F24A630-D19E-41AF-8D0C-28B927868B12}" type="presOf" srcId="{7D04E2DB-2E41-4EC1-98C5-34BC07E2BCA8}" destId="{E2C56807-D85C-4C68-8A54-42BEBFE8FD72}" srcOrd="0" destOrd="0" presId="urn:microsoft.com/office/officeart/2005/8/layout/cycle5"/>
    <dgm:cxn modelId="{B45ED645-A7A0-4366-A8BB-AE985DAFFCBB}" type="presOf" srcId="{88061881-C1CD-4066-AB1E-AA2DF5EE4596}" destId="{25155D7E-D4D9-4FE1-BB97-CAF903A01474}" srcOrd="0" destOrd="0" presId="urn:microsoft.com/office/officeart/2005/8/layout/cycle5"/>
    <dgm:cxn modelId="{9B67C381-C53F-47D1-AFE9-13C21770EFB1}" srcId="{A2C77A52-2345-4207-8B4B-D74A82BE1FA8}" destId="{1E60DEF5-0F56-4071-BEAF-F36467A2BF5A}" srcOrd="1" destOrd="0" parTransId="{7AC79B51-547B-43BC-BA1E-7902B712379C}" sibTransId="{2FF5637F-5CCE-4911-A4E5-A271C948302E}"/>
    <dgm:cxn modelId="{03A0D2F3-8987-4D47-B896-69D957C73983}" srcId="{A2C77A52-2345-4207-8B4B-D74A82BE1FA8}" destId="{FD9E62A5-85FD-4F03-A20E-87769B58465B}" srcOrd="3" destOrd="0" parTransId="{79FCA25C-7594-4D03-9FB2-1543AEE9E427}" sibTransId="{1A264AC6-8E7B-44B6-9B1A-AE8E1A1613F2}"/>
    <dgm:cxn modelId="{3AE43F69-C1A1-4483-B28D-B0D4F9227EDE}" type="presOf" srcId="{1A264AC6-8E7B-44B6-9B1A-AE8E1A1613F2}" destId="{5C86568C-CCCF-4544-AAC1-8492F2196DF9}" srcOrd="0" destOrd="0" presId="urn:microsoft.com/office/officeart/2005/8/layout/cycle5"/>
    <dgm:cxn modelId="{E05C7203-BC13-4672-B6EF-F718CA39FD9A}" srcId="{A2C77A52-2345-4207-8B4B-D74A82BE1FA8}" destId="{84A4A7D1-1A99-4D9A-8E23-CE4DD0608882}" srcOrd="5" destOrd="0" parTransId="{C3EE3481-622A-44D0-91E4-763B9A09FDA3}" sibTransId="{88061881-C1CD-4066-AB1E-AA2DF5EE4596}"/>
    <dgm:cxn modelId="{D3416063-6780-4C56-9135-4ECFCCEF0B67}" type="presOf" srcId="{5EA7DE4C-D98E-4C6B-9A34-B185B0D8C0E0}" destId="{BCEC9821-AC63-412F-B2E8-3E9D498FB9C3}" srcOrd="0" destOrd="0" presId="urn:microsoft.com/office/officeart/2005/8/layout/cycle5"/>
    <dgm:cxn modelId="{6B9F3815-E580-4DC5-A0A0-442C1ABB288F}" type="presOf" srcId="{58614712-D73E-4BC1-A155-7626763CD350}" destId="{6ACE2D54-72A0-4C8D-8AF1-25DED8578899}" srcOrd="0" destOrd="0" presId="urn:microsoft.com/office/officeart/2005/8/layout/cycle5"/>
    <dgm:cxn modelId="{218CE72B-1228-4EDC-A49D-9D7458AFB727}" type="presOf" srcId="{A2C77A52-2345-4207-8B4B-D74A82BE1FA8}" destId="{8CA3370B-71F5-4540-B4C8-02E8955E5D70}" srcOrd="0" destOrd="0" presId="urn:microsoft.com/office/officeart/2005/8/layout/cycle5"/>
    <dgm:cxn modelId="{F9FC07D6-5B35-4AA8-A5A7-DA3A5E268905}" srcId="{A2C77A52-2345-4207-8B4B-D74A82BE1FA8}" destId="{58614712-D73E-4BC1-A155-7626763CD350}" srcOrd="0" destOrd="0" parTransId="{82E427CE-1CB1-40D7-9E29-ECBE1790FF2F}" sibTransId="{4F9A1C16-D838-4105-BC3D-5D590FAF2BD0}"/>
    <dgm:cxn modelId="{B19D6D07-778F-4885-BC4D-C1664E36EBB5}" type="presOf" srcId="{2FF5637F-5CCE-4911-A4E5-A271C948302E}" destId="{E1DCB494-AE33-4125-9A11-334FDAAF46C6}" srcOrd="0" destOrd="0" presId="urn:microsoft.com/office/officeart/2005/8/layout/cycle5"/>
    <dgm:cxn modelId="{EC9F21F3-379E-464C-871E-A4D811FF1550}" type="presOf" srcId="{84A4A7D1-1A99-4D9A-8E23-CE4DD0608882}" destId="{65C160FF-1344-4807-90AC-7D703DE8EB88}" srcOrd="0" destOrd="0" presId="urn:microsoft.com/office/officeart/2005/8/layout/cycle5"/>
    <dgm:cxn modelId="{6E2E4901-B492-4E50-82B2-2A1A16649996}" type="presOf" srcId="{22B53075-5F2B-4675-BE7F-2DAE9E2B5C1A}" destId="{699A1785-01E8-4ABC-AFE7-299C89DBA672}" srcOrd="0" destOrd="0" presId="urn:microsoft.com/office/officeart/2005/8/layout/cycle5"/>
    <dgm:cxn modelId="{E2BD7935-FD4A-45CF-A5FA-163F36430009}" type="presOf" srcId="{7D9475B6-9BF4-44BD-AB4B-B9283DB0DD0B}" destId="{B287B98B-4B93-4D8E-A975-8E59FF35D162}" srcOrd="0" destOrd="0" presId="urn:microsoft.com/office/officeart/2005/8/layout/cycle5"/>
    <dgm:cxn modelId="{8B44AE83-F35C-4DA0-B381-727DF155617F}" type="presParOf" srcId="{8CA3370B-71F5-4540-B4C8-02E8955E5D70}" destId="{6ACE2D54-72A0-4C8D-8AF1-25DED8578899}" srcOrd="0" destOrd="0" presId="urn:microsoft.com/office/officeart/2005/8/layout/cycle5"/>
    <dgm:cxn modelId="{B02E0DD3-FF2F-4A1D-B2BF-1FD11376E278}" type="presParOf" srcId="{8CA3370B-71F5-4540-B4C8-02E8955E5D70}" destId="{51318CF7-A1E0-442D-B614-82A59761E6E7}" srcOrd="1" destOrd="0" presId="urn:microsoft.com/office/officeart/2005/8/layout/cycle5"/>
    <dgm:cxn modelId="{12D2D703-C3D8-45DD-B4E8-D9BF8DE2E00F}" type="presParOf" srcId="{8CA3370B-71F5-4540-B4C8-02E8955E5D70}" destId="{DFC58DEC-39E8-4A45-BE15-0B1C118BD4AE}" srcOrd="2" destOrd="0" presId="urn:microsoft.com/office/officeart/2005/8/layout/cycle5"/>
    <dgm:cxn modelId="{70D40AD0-BB81-497E-9889-CF7AE1A50222}" type="presParOf" srcId="{8CA3370B-71F5-4540-B4C8-02E8955E5D70}" destId="{4162014F-445B-4A34-AB82-53DDD3982FD0}" srcOrd="3" destOrd="0" presId="urn:microsoft.com/office/officeart/2005/8/layout/cycle5"/>
    <dgm:cxn modelId="{2325F116-179A-4DA8-8470-4E57BDF0CE94}" type="presParOf" srcId="{8CA3370B-71F5-4540-B4C8-02E8955E5D70}" destId="{CDDDD31F-FC44-400B-8819-CEBA4599CDDD}" srcOrd="4" destOrd="0" presId="urn:microsoft.com/office/officeart/2005/8/layout/cycle5"/>
    <dgm:cxn modelId="{4048E910-0D82-4181-8C09-2FAFE557217A}" type="presParOf" srcId="{8CA3370B-71F5-4540-B4C8-02E8955E5D70}" destId="{E1DCB494-AE33-4125-9A11-334FDAAF46C6}" srcOrd="5" destOrd="0" presId="urn:microsoft.com/office/officeart/2005/8/layout/cycle5"/>
    <dgm:cxn modelId="{FFBC9945-5964-4266-AEE0-6873A4CEB739}" type="presParOf" srcId="{8CA3370B-71F5-4540-B4C8-02E8955E5D70}" destId="{699A1785-01E8-4ABC-AFE7-299C89DBA672}" srcOrd="6" destOrd="0" presId="urn:microsoft.com/office/officeart/2005/8/layout/cycle5"/>
    <dgm:cxn modelId="{660BB8E3-056A-451A-B6A0-7D3288319C8F}" type="presParOf" srcId="{8CA3370B-71F5-4540-B4C8-02E8955E5D70}" destId="{7770F5D2-1BA3-416F-907C-ACC329A12BFE}" srcOrd="7" destOrd="0" presId="urn:microsoft.com/office/officeart/2005/8/layout/cycle5"/>
    <dgm:cxn modelId="{AC10724B-4638-42A2-887D-D96AEC0E4DD0}" type="presParOf" srcId="{8CA3370B-71F5-4540-B4C8-02E8955E5D70}" destId="{B287B98B-4B93-4D8E-A975-8E59FF35D162}" srcOrd="8" destOrd="0" presId="urn:microsoft.com/office/officeart/2005/8/layout/cycle5"/>
    <dgm:cxn modelId="{5A7F0F4B-DBB5-4661-A6E6-780701D52EE6}" type="presParOf" srcId="{8CA3370B-71F5-4540-B4C8-02E8955E5D70}" destId="{88E0602F-D77E-4AC9-B944-FC24DEE8CEE4}" srcOrd="9" destOrd="0" presId="urn:microsoft.com/office/officeart/2005/8/layout/cycle5"/>
    <dgm:cxn modelId="{F02CC955-2FF8-4E3F-BBF6-6D72881A03E6}" type="presParOf" srcId="{8CA3370B-71F5-4540-B4C8-02E8955E5D70}" destId="{149745AF-D0C6-4967-BDB7-B637707EDB83}" srcOrd="10" destOrd="0" presId="urn:microsoft.com/office/officeart/2005/8/layout/cycle5"/>
    <dgm:cxn modelId="{90AB71A1-587F-4234-9D4D-20B3FC725346}" type="presParOf" srcId="{8CA3370B-71F5-4540-B4C8-02E8955E5D70}" destId="{5C86568C-CCCF-4544-AAC1-8492F2196DF9}" srcOrd="11" destOrd="0" presId="urn:microsoft.com/office/officeart/2005/8/layout/cycle5"/>
    <dgm:cxn modelId="{0BD17D8C-1077-4B39-BAD8-62494B9ED600}" type="presParOf" srcId="{8CA3370B-71F5-4540-B4C8-02E8955E5D70}" destId="{BCEC9821-AC63-412F-B2E8-3E9D498FB9C3}" srcOrd="12" destOrd="0" presId="urn:microsoft.com/office/officeart/2005/8/layout/cycle5"/>
    <dgm:cxn modelId="{BCEE63FB-B549-4518-BEEF-BBA986DCA3A2}" type="presParOf" srcId="{8CA3370B-71F5-4540-B4C8-02E8955E5D70}" destId="{C14EF50E-D351-41F1-931F-B1EFD7E4EE47}" srcOrd="13" destOrd="0" presId="urn:microsoft.com/office/officeart/2005/8/layout/cycle5"/>
    <dgm:cxn modelId="{74C8529B-A822-4E91-9AA1-9744CABA4769}" type="presParOf" srcId="{8CA3370B-71F5-4540-B4C8-02E8955E5D70}" destId="{E2C56807-D85C-4C68-8A54-42BEBFE8FD72}" srcOrd="14" destOrd="0" presId="urn:microsoft.com/office/officeart/2005/8/layout/cycle5"/>
    <dgm:cxn modelId="{6E3D38C8-F3A1-4383-8568-77854A5F97C8}" type="presParOf" srcId="{8CA3370B-71F5-4540-B4C8-02E8955E5D70}" destId="{65C160FF-1344-4807-90AC-7D703DE8EB88}" srcOrd="15" destOrd="0" presId="urn:microsoft.com/office/officeart/2005/8/layout/cycle5"/>
    <dgm:cxn modelId="{93EB5E14-57C5-42CB-B054-CF93540D2418}" type="presParOf" srcId="{8CA3370B-71F5-4540-B4C8-02E8955E5D70}" destId="{42AE76EF-09B3-425C-9F5E-BE934977EB90}" srcOrd="16" destOrd="0" presId="urn:microsoft.com/office/officeart/2005/8/layout/cycle5"/>
    <dgm:cxn modelId="{ED6B4306-4E89-4A0F-8D1B-F6DD3AD93F8E}" type="presParOf" srcId="{8CA3370B-71F5-4540-B4C8-02E8955E5D70}" destId="{25155D7E-D4D9-4FE1-BB97-CAF903A01474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0F0D97-1211-40FD-875C-32BF925CDDD8}">
      <dsp:nvSpPr>
        <dsp:cNvPr id="0" name=""/>
        <dsp:cNvSpPr/>
      </dsp:nvSpPr>
      <dsp:spPr>
        <a:xfrm rot="10800000">
          <a:off x="1143510" y="3019"/>
          <a:ext cx="3447743" cy="141965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6029" tIns="34290" rIns="64008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accent6">
                  <a:lumMod val="50000"/>
                </a:schemeClr>
              </a:solidFill>
            </a:rPr>
            <a:t>Температура .Свет. </a:t>
          </a:r>
          <a:r>
            <a:rPr lang="ru-RU" sz="900" kern="1200" dirty="0" err="1" smtClean="0"/>
            <a:t>Стрептокарпус</a:t>
          </a:r>
          <a:r>
            <a:rPr lang="ru-RU" sz="900" kern="1200" dirty="0" smtClean="0"/>
            <a:t> – растение, любящее  рассеянный свет.</a:t>
          </a:r>
        </a:p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Комфортная температура 22-25 градусов</a:t>
          </a:r>
          <a:endParaRPr lang="ru-RU" sz="900" kern="1200" dirty="0"/>
        </a:p>
      </dsp:txBody>
      <dsp:txXfrm rot="10800000">
        <a:off x="1143510" y="3019"/>
        <a:ext cx="3447743" cy="1419657"/>
      </dsp:txXfrm>
    </dsp:sp>
    <dsp:sp modelId="{99E74DA6-7994-4A79-9A15-D145116A5868}">
      <dsp:nvSpPr>
        <dsp:cNvPr id="0" name=""/>
        <dsp:cNvSpPr/>
      </dsp:nvSpPr>
      <dsp:spPr>
        <a:xfrm>
          <a:off x="360044" y="144012"/>
          <a:ext cx="1100376" cy="127966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2131B7-5A50-4984-9E0E-4FA14FA35853}">
      <dsp:nvSpPr>
        <dsp:cNvPr id="0" name=""/>
        <dsp:cNvSpPr/>
      </dsp:nvSpPr>
      <dsp:spPr>
        <a:xfrm rot="10800000">
          <a:off x="1213907" y="1846455"/>
          <a:ext cx="3447743" cy="141965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6029" tIns="34290" rIns="64008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u="sng" kern="1200" dirty="0" smtClean="0">
              <a:solidFill>
                <a:schemeClr val="accent6">
                  <a:lumMod val="50000"/>
                </a:schemeClr>
              </a:solidFill>
            </a:rPr>
            <a:t>Выбор горшка</a:t>
          </a:r>
          <a:r>
            <a:rPr lang="ru-RU" sz="900" b="1" kern="1200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sz="900" kern="1200" dirty="0" smtClean="0"/>
            <a:t>При пересадке новый сосуд должен быть шире старого не более, чем на 2 см. Пересаживают тогда, когда земляной ком заполнится корнями</a:t>
          </a:r>
          <a:endParaRPr lang="ru-RU" sz="900" kern="1200" dirty="0"/>
        </a:p>
      </dsp:txBody>
      <dsp:txXfrm rot="10800000">
        <a:off x="1213907" y="1846455"/>
        <a:ext cx="3447743" cy="1419657"/>
      </dsp:txXfrm>
    </dsp:sp>
    <dsp:sp modelId="{671078B5-8F6B-4F59-BABE-57D5A6A4B0A7}">
      <dsp:nvSpPr>
        <dsp:cNvPr id="0" name=""/>
        <dsp:cNvSpPr/>
      </dsp:nvSpPr>
      <dsp:spPr>
        <a:xfrm>
          <a:off x="453631" y="1825877"/>
          <a:ext cx="1381965" cy="127046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36C8DA-CDC9-43D3-9B96-4EA50E2E81C8}">
      <dsp:nvSpPr>
        <dsp:cNvPr id="0" name=""/>
        <dsp:cNvSpPr/>
      </dsp:nvSpPr>
      <dsp:spPr>
        <a:xfrm rot="10800000">
          <a:off x="1143865" y="3689891"/>
          <a:ext cx="3447743" cy="141965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6029" tIns="34290" rIns="64008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accent6">
                  <a:lumMod val="50000"/>
                </a:schemeClr>
              </a:solidFill>
            </a:rPr>
            <a:t>Грунт</a:t>
          </a:r>
          <a:r>
            <a:rPr lang="ru-RU" sz="900" kern="1200" dirty="0" smtClean="0"/>
            <a:t>. Для выращивания необходимо использовать специальные почвенные смеси. Главные требования к почвенным смесям : питательность, хорошая проницаемость для воды и воздуха, слабокислая реакция почвенного раствора. Наиболее распространенная и универсальная почвенная смесь состоит из 1 части торфа, 1 части крупного песка.  Или перлита или вермикулита. </a:t>
          </a:r>
          <a:endParaRPr lang="ru-RU" sz="900" kern="1200" dirty="0"/>
        </a:p>
      </dsp:txBody>
      <dsp:txXfrm rot="10800000">
        <a:off x="1143865" y="3689891"/>
        <a:ext cx="3447743" cy="1419657"/>
      </dsp:txXfrm>
    </dsp:sp>
    <dsp:sp modelId="{291399BC-CCEA-400E-804C-1ADE29EC7FDD}">
      <dsp:nvSpPr>
        <dsp:cNvPr id="0" name=""/>
        <dsp:cNvSpPr/>
      </dsp:nvSpPr>
      <dsp:spPr>
        <a:xfrm>
          <a:off x="592967" y="3781302"/>
          <a:ext cx="1101796" cy="123683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C9B937-01CB-4CD0-BCF1-A1EC178D40C5}">
      <dsp:nvSpPr>
        <dsp:cNvPr id="0" name=""/>
        <dsp:cNvSpPr/>
      </dsp:nvSpPr>
      <dsp:spPr>
        <a:xfrm rot="10800000">
          <a:off x="1082128" y="641"/>
          <a:ext cx="3064660" cy="124081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7163" tIns="38100" rIns="7112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chemeClr val="accent6">
                  <a:lumMod val="50000"/>
                </a:schemeClr>
              </a:solidFill>
            </a:rPr>
            <a:t>Полив</a:t>
          </a:r>
          <a:r>
            <a:rPr lang="ru-RU" sz="1000" b="1" kern="1200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sz="1000" kern="1200" dirty="0" smtClean="0"/>
            <a:t>Поливают отстоянной водой по мере просыхания земли, зимой - реже, летом - чаще.  Растения лучше переносят небольшое понижение, чем переувлажнение почвы. Лучшие результаты дает полив в поддон. </a:t>
          </a:r>
          <a:endParaRPr lang="ru-RU" sz="1000" u="sng" kern="1200" dirty="0"/>
        </a:p>
      </dsp:txBody>
      <dsp:txXfrm rot="10800000">
        <a:off x="1082128" y="641"/>
        <a:ext cx="3064660" cy="1240810"/>
      </dsp:txXfrm>
    </dsp:sp>
    <dsp:sp modelId="{DC12375A-95CE-4D3C-9F93-394B5FBC6158}">
      <dsp:nvSpPr>
        <dsp:cNvPr id="0" name=""/>
        <dsp:cNvSpPr/>
      </dsp:nvSpPr>
      <dsp:spPr>
        <a:xfrm>
          <a:off x="461723" y="641"/>
          <a:ext cx="1240810" cy="124081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598AE2-713F-437C-98E1-A20D0DF56711}">
      <dsp:nvSpPr>
        <dsp:cNvPr id="0" name=""/>
        <dsp:cNvSpPr/>
      </dsp:nvSpPr>
      <dsp:spPr>
        <a:xfrm rot="10800000">
          <a:off x="1082128" y="1611842"/>
          <a:ext cx="3064660" cy="124081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7163" tIns="38100" rIns="7112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chemeClr val="accent6">
                  <a:lumMod val="50000"/>
                </a:schemeClr>
              </a:solidFill>
            </a:rPr>
            <a:t>Подкормка</a:t>
          </a:r>
          <a:r>
            <a:rPr lang="ru-RU" sz="1000" b="1" kern="1200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sz="1000" kern="1200" dirty="0" smtClean="0"/>
            <a:t>Подкармливают растения  в период роста раз в месяц комплексным удобрением .</a:t>
          </a:r>
          <a:endParaRPr lang="ru-RU" sz="1000" kern="1200" dirty="0"/>
        </a:p>
      </dsp:txBody>
      <dsp:txXfrm rot="10800000">
        <a:off x="1082128" y="1611842"/>
        <a:ext cx="3064660" cy="1240810"/>
      </dsp:txXfrm>
    </dsp:sp>
    <dsp:sp modelId="{3F1541FA-74B7-444D-800F-A1C5BAE68B89}">
      <dsp:nvSpPr>
        <dsp:cNvPr id="0" name=""/>
        <dsp:cNvSpPr/>
      </dsp:nvSpPr>
      <dsp:spPr>
        <a:xfrm>
          <a:off x="461723" y="1611842"/>
          <a:ext cx="1240810" cy="124081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BFD21-4AA5-4F6F-82CA-16EBFEDAFE25}">
      <dsp:nvSpPr>
        <dsp:cNvPr id="0" name=""/>
        <dsp:cNvSpPr/>
      </dsp:nvSpPr>
      <dsp:spPr>
        <a:xfrm rot="10800000">
          <a:off x="1082128" y="3223044"/>
          <a:ext cx="3064660" cy="124081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7163" tIns="38100" rIns="7112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chemeClr val="accent6">
                  <a:lumMod val="50000"/>
                </a:schemeClr>
              </a:solidFill>
            </a:rPr>
            <a:t>Пересадка</a:t>
          </a:r>
          <a:r>
            <a:rPr lang="ru-RU" sz="1000" b="1" kern="1200" dirty="0" smtClean="0">
              <a:solidFill>
                <a:schemeClr val="accent6">
                  <a:lumMod val="50000"/>
                </a:schemeClr>
              </a:solidFill>
            </a:rPr>
            <a:t>. </a:t>
          </a:r>
          <a:r>
            <a:rPr lang="ru-RU" sz="1000" kern="1200" dirty="0" smtClean="0"/>
            <a:t>При пересадке надо следить за тем, чтобы после первого полива не оставалось оголенных корней или промытых ямок, а также, чтобы от поверхности земли до верхнего края сосуда было не менее 1,5- 2,0 см. </a:t>
          </a:r>
          <a:endParaRPr lang="ru-RU" sz="1000" kern="1200" dirty="0"/>
        </a:p>
      </dsp:txBody>
      <dsp:txXfrm rot="10800000">
        <a:off x="1082128" y="3223044"/>
        <a:ext cx="3064660" cy="1240810"/>
      </dsp:txXfrm>
    </dsp:sp>
    <dsp:sp modelId="{A6F18FD8-07C4-44E3-9120-2B352836F941}">
      <dsp:nvSpPr>
        <dsp:cNvPr id="0" name=""/>
        <dsp:cNvSpPr/>
      </dsp:nvSpPr>
      <dsp:spPr>
        <a:xfrm>
          <a:off x="461723" y="3223044"/>
          <a:ext cx="1240810" cy="124081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09CED1-FE3F-4C49-8980-A3D41EF12C21}">
      <dsp:nvSpPr>
        <dsp:cNvPr id="0" name=""/>
        <dsp:cNvSpPr/>
      </dsp:nvSpPr>
      <dsp:spPr>
        <a:xfrm>
          <a:off x="626378" y="0"/>
          <a:ext cx="7098956" cy="190080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9D1662-8665-4EFE-9405-2CA61BCB882D}">
      <dsp:nvSpPr>
        <dsp:cNvPr id="0" name=""/>
        <dsp:cNvSpPr/>
      </dsp:nvSpPr>
      <dsp:spPr>
        <a:xfrm>
          <a:off x="283012" y="570242"/>
          <a:ext cx="2505513" cy="760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Удаление тычинок из материнского цветка</a:t>
          </a:r>
          <a:endParaRPr lang="ru-RU" sz="1900" kern="1200" dirty="0"/>
        </a:p>
      </dsp:txBody>
      <dsp:txXfrm>
        <a:off x="283012" y="570242"/>
        <a:ext cx="2505513" cy="760323"/>
      </dsp:txXfrm>
    </dsp:sp>
    <dsp:sp modelId="{BF9E31A0-3BBD-497F-B966-B8B592F62D74}">
      <dsp:nvSpPr>
        <dsp:cNvPr id="0" name=""/>
        <dsp:cNvSpPr/>
      </dsp:nvSpPr>
      <dsp:spPr>
        <a:xfrm>
          <a:off x="2923099" y="570242"/>
          <a:ext cx="2505513" cy="760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Сбор пыльцы с отцовского растения</a:t>
          </a:r>
          <a:endParaRPr lang="ru-RU" sz="1900" kern="1200" dirty="0"/>
        </a:p>
      </dsp:txBody>
      <dsp:txXfrm>
        <a:off x="2923099" y="570242"/>
        <a:ext cx="2505513" cy="760323"/>
      </dsp:txXfrm>
    </dsp:sp>
    <dsp:sp modelId="{7456E5A6-FF2D-4D6A-87F4-8E9070A0B89F}">
      <dsp:nvSpPr>
        <dsp:cNvPr id="0" name=""/>
        <dsp:cNvSpPr/>
      </dsp:nvSpPr>
      <dsp:spPr>
        <a:xfrm>
          <a:off x="5563186" y="570242"/>
          <a:ext cx="2505513" cy="760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Перенос пыльцы на рыльце пестика</a:t>
          </a:r>
          <a:endParaRPr lang="ru-RU" sz="1900" kern="1200" dirty="0"/>
        </a:p>
      </dsp:txBody>
      <dsp:txXfrm>
        <a:off x="5563186" y="570242"/>
        <a:ext cx="2505513" cy="76032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B92ABD-9D65-4DA5-9FBC-54FD9810A4D2}">
      <dsp:nvSpPr>
        <dsp:cNvPr id="0" name=""/>
        <dsp:cNvSpPr/>
      </dsp:nvSpPr>
      <dsp:spPr>
        <a:xfrm>
          <a:off x="718864" y="0"/>
          <a:ext cx="1185998" cy="103671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1397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10 дней</a:t>
          </a:r>
          <a:endParaRPr lang="ru-RU" sz="1100" kern="1200" dirty="0"/>
        </a:p>
      </dsp:txBody>
      <dsp:txXfrm>
        <a:off x="1015363" y="0"/>
        <a:ext cx="889498" cy="1036712"/>
      </dsp:txXfrm>
    </dsp:sp>
    <dsp:sp modelId="{724B9433-B849-4A19-AF1E-E95CCDA722DF}">
      <dsp:nvSpPr>
        <dsp:cNvPr id="0" name=""/>
        <dsp:cNvSpPr/>
      </dsp:nvSpPr>
      <dsp:spPr>
        <a:xfrm>
          <a:off x="286816" y="244621"/>
          <a:ext cx="592999" cy="592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86816" y="244621"/>
        <a:ext cx="592999" cy="592999"/>
      </dsp:txXfrm>
    </dsp:sp>
    <dsp:sp modelId="{3551B076-F971-40E3-9654-4967156777BB}">
      <dsp:nvSpPr>
        <dsp:cNvPr id="0" name=""/>
        <dsp:cNvSpPr/>
      </dsp:nvSpPr>
      <dsp:spPr>
        <a:xfrm>
          <a:off x="3383164" y="0"/>
          <a:ext cx="1185998" cy="103671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1397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4 месяца</a:t>
          </a:r>
          <a:endParaRPr lang="ru-RU" sz="1100" kern="1200" dirty="0"/>
        </a:p>
      </dsp:txBody>
      <dsp:txXfrm>
        <a:off x="3679664" y="0"/>
        <a:ext cx="889498" cy="1036712"/>
      </dsp:txXfrm>
    </dsp:sp>
    <dsp:sp modelId="{CE848FCC-7903-49F6-9AC2-244D027593CD}">
      <dsp:nvSpPr>
        <dsp:cNvPr id="0" name=""/>
        <dsp:cNvSpPr/>
      </dsp:nvSpPr>
      <dsp:spPr>
        <a:xfrm>
          <a:off x="2879109" y="244621"/>
          <a:ext cx="592999" cy="592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879109" y="244621"/>
        <a:ext cx="592999" cy="592999"/>
      </dsp:txXfrm>
    </dsp:sp>
    <dsp:sp modelId="{73035D90-BC5D-4FD7-9FF1-1C315A40B15C}">
      <dsp:nvSpPr>
        <dsp:cNvPr id="0" name=""/>
        <dsp:cNvSpPr/>
      </dsp:nvSpPr>
      <dsp:spPr>
        <a:xfrm>
          <a:off x="6695530" y="0"/>
          <a:ext cx="1185998" cy="103671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1397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6 месяцев</a:t>
          </a:r>
          <a:endParaRPr lang="ru-RU" sz="1100" kern="1200" dirty="0"/>
        </a:p>
      </dsp:txBody>
      <dsp:txXfrm>
        <a:off x="6992029" y="0"/>
        <a:ext cx="889498" cy="1036712"/>
      </dsp:txXfrm>
    </dsp:sp>
    <dsp:sp modelId="{DA9C67E1-A4D1-4D48-B9D1-38236671F2EF}">
      <dsp:nvSpPr>
        <dsp:cNvPr id="0" name=""/>
        <dsp:cNvSpPr/>
      </dsp:nvSpPr>
      <dsp:spPr>
        <a:xfrm>
          <a:off x="6263482" y="244621"/>
          <a:ext cx="592999" cy="5929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6263482" y="244621"/>
        <a:ext cx="592999" cy="59299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CE2D54-72A0-4C8D-8AF1-25DED8578899}">
      <dsp:nvSpPr>
        <dsp:cNvPr id="0" name=""/>
        <dsp:cNvSpPr/>
      </dsp:nvSpPr>
      <dsp:spPr>
        <a:xfrm>
          <a:off x="3012546" y="-211701"/>
          <a:ext cx="2278836" cy="1089506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2</a:t>
          </a:r>
          <a:endParaRPr lang="ru-RU" sz="4500" kern="1200" dirty="0"/>
        </a:p>
      </dsp:txBody>
      <dsp:txXfrm>
        <a:off x="3012546" y="-211701"/>
        <a:ext cx="2278836" cy="1089506"/>
      </dsp:txXfrm>
    </dsp:sp>
    <dsp:sp modelId="{DFC58DEC-39E8-4A45-BE15-0B1C118BD4AE}">
      <dsp:nvSpPr>
        <dsp:cNvPr id="0" name=""/>
        <dsp:cNvSpPr/>
      </dsp:nvSpPr>
      <dsp:spPr>
        <a:xfrm>
          <a:off x="3190098" y="665343"/>
          <a:ext cx="4238504" cy="4238504"/>
        </a:xfrm>
        <a:custGeom>
          <a:avLst/>
          <a:gdLst/>
          <a:ahLst/>
          <a:cxnLst/>
          <a:rect l="0" t="0" r="0" b="0"/>
          <a:pathLst>
            <a:path>
              <a:moveTo>
                <a:pt x="2329685" y="10473"/>
              </a:moveTo>
              <a:arcTo wR="2119252" hR="2119252" stAng="16541918" swAng="1136482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62014F-445B-4A34-AB82-53DDD3982FD0}">
      <dsp:nvSpPr>
        <dsp:cNvPr id="0" name=""/>
        <dsp:cNvSpPr/>
      </dsp:nvSpPr>
      <dsp:spPr>
        <a:xfrm>
          <a:off x="5435387" y="964705"/>
          <a:ext cx="2622814" cy="1543776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3</a:t>
          </a:r>
          <a:endParaRPr lang="ru-RU" sz="4500" kern="1200" dirty="0"/>
        </a:p>
      </dsp:txBody>
      <dsp:txXfrm>
        <a:off x="5435387" y="964705"/>
        <a:ext cx="2622814" cy="1543776"/>
      </dsp:txXfrm>
    </dsp:sp>
    <dsp:sp modelId="{E1DCB494-AE33-4125-9A11-334FDAAF46C6}">
      <dsp:nvSpPr>
        <dsp:cNvPr id="0" name=""/>
        <dsp:cNvSpPr/>
      </dsp:nvSpPr>
      <dsp:spPr>
        <a:xfrm>
          <a:off x="3254453" y="1916350"/>
          <a:ext cx="4238504" cy="4238504"/>
        </a:xfrm>
        <a:custGeom>
          <a:avLst/>
          <a:gdLst/>
          <a:ahLst/>
          <a:cxnLst/>
          <a:rect l="0" t="0" r="0" b="0"/>
          <a:pathLst>
            <a:path>
              <a:moveTo>
                <a:pt x="3661254" y="665478"/>
              </a:moveTo>
              <a:arcTo wR="2119252" hR="2119252" stAng="19001216" swAng="504370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A1785-01E8-4ABC-AFE7-299C89DBA672}">
      <dsp:nvSpPr>
        <dsp:cNvPr id="0" name=""/>
        <dsp:cNvSpPr/>
      </dsp:nvSpPr>
      <dsp:spPr>
        <a:xfrm>
          <a:off x="5651419" y="2908920"/>
          <a:ext cx="2587175" cy="1542608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4</a:t>
          </a:r>
          <a:endParaRPr lang="ru-RU" sz="4500" kern="1200" dirty="0"/>
        </a:p>
      </dsp:txBody>
      <dsp:txXfrm>
        <a:off x="5651419" y="2908920"/>
        <a:ext cx="2587175" cy="1542608"/>
      </dsp:txXfrm>
    </dsp:sp>
    <dsp:sp modelId="{B287B98B-4B93-4D8E-A975-8E59FF35D162}">
      <dsp:nvSpPr>
        <dsp:cNvPr id="0" name=""/>
        <dsp:cNvSpPr/>
      </dsp:nvSpPr>
      <dsp:spPr>
        <a:xfrm>
          <a:off x="4114746" y="224761"/>
          <a:ext cx="4238504" cy="4238504"/>
        </a:xfrm>
        <a:custGeom>
          <a:avLst/>
          <a:gdLst/>
          <a:ahLst/>
          <a:cxnLst/>
          <a:rect l="0" t="0" r="0" b="0"/>
          <a:pathLst>
            <a:path>
              <a:moveTo>
                <a:pt x="2084016" y="4238211"/>
              </a:moveTo>
              <a:arcTo wR="2119252" hR="2119252" stAng="5457160" swAng="1291319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E0602F-D77E-4AC9-B944-FC24DEE8CEE4}">
      <dsp:nvSpPr>
        <dsp:cNvPr id="0" name=""/>
        <dsp:cNvSpPr/>
      </dsp:nvSpPr>
      <dsp:spPr>
        <a:xfrm>
          <a:off x="3059129" y="3695166"/>
          <a:ext cx="2132574" cy="1562628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5</a:t>
          </a:r>
          <a:endParaRPr lang="ru-RU" sz="4500" kern="1200" dirty="0"/>
        </a:p>
      </dsp:txBody>
      <dsp:txXfrm>
        <a:off x="3059129" y="3695166"/>
        <a:ext cx="2132574" cy="1562628"/>
      </dsp:txXfrm>
    </dsp:sp>
    <dsp:sp modelId="{5C86568C-CCCF-4544-AAC1-8492F2196DF9}">
      <dsp:nvSpPr>
        <dsp:cNvPr id="0" name=""/>
        <dsp:cNvSpPr/>
      </dsp:nvSpPr>
      <dsp:spPr>
        <a:xfrm>
          <a:off x="-728301" y="730019"/>
          <a:ext cx="4238504" cy="4238504"/>
        </a:xfrm>
        <a:custGeom>
          <a:avLst/>
          <a:gdLst/>
          <a:ahLst/>
          <a:cxnLst/>
          <a:rect l="0" t="0" r="0" b="0"/>
          <a:pathLst>
            <a:path>
              <a:moveTo>
                <a:pt x="3676658" y="3556510"/>
              </a:moveTo>
              <a:arcTo wR="2119252" hR="2119252" stAng="2562149" swAng="841704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EC9821-AC63-412F-B2E8-3E9D498FB9C3}">
      <dsp:nvSpPr>
        <dsp:cNvPr id="0" name=""/>
        <dsp:cNvSpPr/>
      </dsp:nvSpPr>
      <dsp:spPr>
        <a:xfrm>
          <a:off x="322824" y="2690702"/>
          <a:ext cx="2527246" cy="2018417"/>
        </a:xfrm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6</a:t>
          </a:r>
          <a:endParaRPr lang="ru-RU" sz="4500" kern="1200" dirty="0"/>
        </a:p>
      </dsp:txBody>
      <dsp:txXfrm>
        <a:off x="322824" y="2690702"/>
        <a:ext cx="2527246" cy="2018417"/>
      </dsp:txXfrm>
    </dsp:sp>
    <dsp:sp modelId="{E2C56807-D85C-4C68-8A54-42BEBFE8FD72}">
      <dsp:nvSpPr>
        <dsp:cNvPr id="0" name=""/>
        <dsp:cNvSpPr/>
      </dsp:nvSpPr>
      <dsp:spPr>
        <a:xfrm>
          <a:off x="697423" y="-918048"/>
          <a:ext cx="4238504" cy="4238504"/>
        </a:xfrm>
        <a:custGeom>
          <a:avLst/>
          <a:gdLst/>
          <a:ahLst/>
          <a:cxnLst/>
          <a:rect l="0" t="0" r="0" b="0"/>
          <a:pathLst>
            <a:path>
              <a:moveTo>
                <a:pt x="537737" y="3529939"/>
              </a:moveTo>
              <a:arcTo wR="2119252" hR="2119252" stAng="8296051" swAng="528530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C160FF-1344-4807-90AC-7D703DE8EB88}">
      <dsp:nvSpPr>
        <dsp:cNvPr id="0" name=""/>
        <dsp:cNvSpPr/>
      </dsp:nvSpPr>
      <dsp:spPr>
        <a:xfrm>
          <a:off x="241291" y="42103"/>
          <a:ext cx="2025753" cy="2218747"/>
        </a:xfrm>
        <a:prstGeom prst="round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1</a:t>
          </a:r>
          <a:endParaRPr lang="ru-RU" sz="4500" kern="1200" dirty="0"/>
        </a:p>
      </dsp:txBody>
      <dsp:txXfrm>
        <a:off x="241291" y="42103"/>
        <a:ext cx="2025753" cy="2218747"/>
      </dsp:txXfrm>
    </dsp:sp>
    <dsp:sp modelId="{25155D7E-D4D9-4FE1-BB97-CAF903A01474}">
      <dsp:nvSpPr>
        <dsp:cNvPr id="0" name=""/>
        <dsp:cNvSpPr/>
      </dsp:nvSpPr>
      <dsp:spPr>
        <a:xfrm>
          <a:off x="-709907" y="-67840"/>
          <a:ext cx="4238504" cy="4238504"/>
        </a:xfrm>
        <a:custGeom>
          <a:avLst/>
          <a:gdLst/>
          <a:ahLst/>
          <a:cxnLst/>
          <a:rect l="0" t="0" r="0" b="0"/>
          <a:pathLst>
            <a:path>
              <a:moveTo>
                <a:pt x="3001045" y="192163"/>
              </a:moveTo>
              <a:arcTo wR="2119252" hR="2119252" stAng="17675268" swAng="1111018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7DF353E-395C-4F44-90AB-EC247F1A7801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195F340-601F-4D86-937B-0C1613437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40F83-8E1B-4D61-9A30-2A5EE5AAEB75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DB100-18A3-4587-A895-D8EAE468B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D3510-118F-4A70-AA35-CF0742D55867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EF92A-2C11-4D73-96CE-67AF0C2F6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09A28-0116-4071-B204-222D17B41E21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1E0F6-8DF2-4195-B336-FE5B98810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2A62A-091E-4383-8BB4-3C8E4DB6295A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84AF4AE-5804-45FC-B14A-153420195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FE02EF-5064-45C2-8D33-88AB3B88D421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FB72A1A-988F-4F36-BDA6-B23569EB2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DD35B93-C142-405F-85E9-870F1646843A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33F4BB6-D701-4A46-B440-FFF63EDFC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C2F99-ACA5-42DA-A7F7-666CE732C0F3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8FFE2-0999-48CB-9D8E-8553D6005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C3856-260F-437A-9FD0-54B7039011D0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FC88AC8-9134-4884-9CFF-84507536E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D4C2D-DAFB-41EF-99A4-C54EC67AFFD9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C5C60-0F7B-4BF7-9CDB-F587721BA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7E6E94B-1CA6-4F8C-B95A-30FBD06C9764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pPr>
              <a:defRPr/>
            </a:pPr>
            <a:fld id="{24E7C228-F7CE-46A7-9198-1810CF3A9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25926DE-4135-47FC-9D59-252AE07CCC06}" type="datetimeFigureOut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11E412F-A944-45A7-89B0-A001025CF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1" r:id="rId3"/>
    <p:sldLayoutId id="2147483782" r:id="rId4"/>
    <p:sldLayoutId id="2147483783" r:id="rId5"/>
    <p:sldLayoutId id="2147483778" r:id="rId6"/>
    <p:sldLayoutId id="2147483784" r:id="rId7"/>
    <p:sldLayoutId id="2147483777" r:id="rId8"/>
    <p:sldLayoutId id="2147483785" r:id="rId9"/>
    <p:sldLayoutId id="2147483776" r:id="rId10"/>
    <p:sldLayoutId id="214748378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fontAlgn="base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fontAlgn="base">
        <a:spcBef>
          <a:spcPts val="400"/>
        </a:spcBef>
        <a:spcAft>
          <a:spcPct val="0"/>
        </a:spcAft>
        <a:buClr>
          <a:srgbClr val="FEB80A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fontAlgn="base">
        <a:spcBef>
          <a:spcPts val="400"/>
        </a:spcBef>
        <a:spcAft>
          <a:spcPct val="0"/>
        </a:spcAft>
        <a:buClr>
          <a:srgbClr val="00ADD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ostok.info/" TargetMode="External"/><Relationship Id="rId2" Type="http://schemas.openxmlformats.org/officeDocument/2006/relationships/hyperlink" Target="https://flowersadvice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0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22.jpeg"/><Relationship Id="rId10" Type="http://schemas.microsoft.com/office/2007/relationships/diagramDrawing" Target="../diagrams/drawing3.xml"/><Relationship Id="rId4" Type="http://schemas.openxmlformats.org/officeDocument/2006/relationships/image" Target="../media/image21.jpeg"/><Relationship Id="rId9" Type="http://schemas.openxmlformats.org/officeDocument/2006/relationships/diagramColors" Target="../diagrams/colors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4.jpe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5.jpeg"/><Relationship Id="rId9" Type="http://schemas.microsoft.com/office/2007/relationships/diagramDrawing" Target="../diagrams/drawin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550" y="-128588"/>
            <a:ext cx="7772400" cy="1828801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Селекция </a:t>
            </a:r>
            <a:r>
              <a:rPr lang="ru-RU" sz="4000" b="1" dirty="0" err="1" smtClean="0">
                <a:solidFill>
                  <a:schemeClr val="accent2">
                    <a:lumMod val="50000"/>
                  </a:schemeClr>
                </a:solidFill>
              </a:rPr>
              <a:t>стрептокарпуса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r>
              <a:rPr lang="ru-RU" b="1" dirty="0" err="1" smtClean="0"/>
              <a:t>Пескова</a:t>
            </a:r>
            <a:r>
              <a:rPr lang="ru-RU" b="1" dirty="0" smtClean="0"/>
              <a:t> </a:t>
            </a:r>
            <a:r>
              <a:rPr lang="ru-RU" b="1" dirty="0" smtClean="0"/>
              <a:t>Полина 5</a:t>
            </a:r>
            <a:r>
              <a:rPr lang="ru-RU" dirty="0" smtClean="0"/>
              <a:t> </a:t>
            </a:r>
            <a:r>
              <a:rPr lang="ru-RU" dirty="0" err="1" smtClean="0"/>
              <a:t>кл</a:t>
            </a:r>
            <a:r>
              <a:rPr lang="ru-RU" dirty="0" smtClean="0"/>
              <a:t>. МКОУ Полянская </a:t>
            </a:r>
            <a:r>
              <a:rPr lang="ru-RU" dirty="0" err="1" smtClean="0"/>
              <a:t>оош</a:t>
            </a:r>
            <a:r>
              <a:rPr lang="ru-RU" dirty="0" smtClean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92150"/>
            <a:ext cx="9144000" cy="144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67625" y="0"/>
            <a:ext cx="1476375" cy="5949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Picture 2" descr="https://greenmarine.ru/wp-content/uploads/149271305267554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5239147" cy="3927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Вывод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3200" b="1" dirty="0" smtClean="0"/>
              <a:t>Выросло 32 </a:t>
            </a:r>
            <a:r>
              <a:rPr lang="ru-RU" sz="3200" b="1" dirty="0" smtClean="0"/>
              <a:t>сеянца</a:t>
            </a:r>
          </a:p>
          <a:p>
            <a:pPr lvl="0"/>
            <a:r>
              <a:rPr lang="ru-RU" sz="3200" b="1" dirty="0" smtClean="0"/>
              <a:t>17 ЗАЦВЕЛИ </a:t>
            </a:r>
          </a:p>
          <a:p>
            <a:pPr lvl="0">
              <a:buNone/>
            </a:pPr>
            <a:endParaRPr lang="ru-RU" sz="3200" b="1" dirty="0" smtClean="0"/>
          </a:p>
          <a:p>
            <a:pPr lvl="0">
              <a:buNone/>
            </a:pPr>
            <a:endParaRPr lang="ru-RU" sz="3200" b="1" dirty="0" smtClean="0"/>
          </a:p>
          <a:p>
            <a:pPr lvl="0">
              <a:buNone/>
            </a:pPr>
            <a:endParaRPr lang="ru-RU" sz="3200" b="1" dirty="0" smtClean="0"/>
          </a:p>
          <a:p>
            <a:pPr lvl="0"/>
            <a:r>
              <a:rPr lang="ru-RU" sz="3200" b="1" dirty="0" smtClean="0"/>
              <a:t>15 ОЖИДАЕТЬСЯ ЦВЕТЕНИЕ</a:t>
            </a:r>
          </a:p>
          <a:p>
            <a:pPr lvl="0"/>
            <a:endParaRPr lang="ru-RU" sz="3200" b="1" dirty="0" smtClean="0"/>
          </a:p>
          <a:p>
            <a:pPr lvl="0"/>
            <a:endParaRPr lang="ru-RU" sz="3200" b="1" dirty="0" smtClean="0"/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99589" y="2852936"/>
          <a:ext cx="7920882" cy="1224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294"/>
                <a:gridCol w="2640294"/>
                <a:gridCol w="2640294"/>
              </a:tblGrid>
              <a:tr h="1224136">
                <a:tc>
                  <a:txBody>
                    <a:bodyPr/>
                    <a:lstStyle/>
                    <a:p>
                      <a:r>
                        <a:rPr lang="ru-RU" dirty="0" smtClean="0"/>
                        <a:t>  5 </a:t>
                      </a:r>
                    </a:p>
                    <a:p>
                      <a:r>
                        <a:rPr lang="ru-RU" dirty="0" smtClean="0"/>
                        <a:t>КРАСНЫХ </a:t>
                      </a:r>
                    </a:p>
                    <a:p>
                      <a:r>
                        <a:rPr lang="ru-RU" dirty="0" smtClean="0"/>
                        <a:t>ОТТЕНКОВ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</a:p>
                    <a:p>
                      <a:r>
                        <a:rPr lang="ru-RU" dirty="0" smtClean="0"/>
                        <a:t> БЕЛОГО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r>
                        <a:rPr lang="ru-RU" baseline="0" dirty="0" smtClean="0"/>
                        <a:t>ОТТЕНКА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 </a:t>
                      </a:r>
                    </a:p>
                    <a:p>
                      <a:r>
                        <a:rPr lang="ru-RU" sz="1400" dirty="0" smtClean="0"/>
                        <a:t>ФИОЛЕТОВЫХ</a:t>
                      </a:r>
                    </a:p>
                    <a:p>
                      <a:r>
                        <a:rPr lang="ru-RU" sz="1400" dirty="0" smtClean="0"/>
                        <a:t>РОЗОВЫХ</a:t>
                      </a:r>
                    </a:p>
                    <a:p>
                      <a:r>
                        <a:rPr lang="ru-RU" sz="1400" dirty="0" smtClean="0"/>
                        <a:t>ГОЛУБЫХ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852936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924945"/>
            <a:ext cx="1086644" cy="108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2996952"/>
            <a:ext cx="1365250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74779"/>
            <a:ext cx="1584176" cy="256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2692400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Любой цветок – это искусство и его выбор порой очень важен. О внутренних качествах и характере человека можно говорить, судя по комнатным растениям и о том, насколько он близок с природой. Если всё люди планеты будут с теплотой и любовью относиться к миру природы, тогда будет меньше конфликтов, жестокости, равнодушия и зла.</a:t>
            </a:r>
            <a:endParaRPr lang="ru-RU" sz="20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550" y="476250"/>
            <a:ext cx="7848600" cy="990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Заключение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550" y="4149725"/>
            <a:ext cx="3887788" cy="6771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</a:rPr>
              <a:t>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5122" name="Picture 2" descr="http://czwetochek.ru/wp-content/uploads/2019/04/802005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429000"/>
            <a:ext cx="4667672" cy="2987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Используемые ресурсы: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741488"/>
            <a:ext cx="8351838" cy="4495800"/>
          </a:xfrm>
        </p:spPr>
        <p:txBody>
          <a:bodyPr/>
          <a:lstStyle/>
          <a:p>
            <a:r>
              <a:rPr lang="en-US" dirty="0" smtClean="0"/>
              <a:t>http://flowers-in-home.ru</a:t>
            </a:r>
            <a:r>
              <a:rPr lang="ru-RU" dirty="0" smtClean="0"/>
              <a:t>  -Энциклопедия цветов</a:t>
            </a:r>
          </a:p>
          <a:p>
            <a:pPr lvl="0"/>
            <a:r>
              <a:rPr lang="ru-RU" u="sng" dirty="0" smtClean="0">
                <a:hlinkClick r:id="rId2"/>
              </a:rPr>
              <a:t>https://flowersadvice.ru</a:t>
            </a:r>
            <a:endParaRPr lang="ru-RU" dirty="0" smtClean="0"/>
          </a:p>
          <a:p>
            <a:pPr lvl="0"/>
            <a:r>
              <a:rPr lang="ru-RU" dirty="0" smtClean="0"/>
              <a:t> </a:t>
            </a:r>
            <a:r>
              <a:rPr lang="ru-RU" u="sng" dirty="0" smtClean="0">
                <a:hlinkClick r:id="rId3"/>
              </a:rPr>
              <a:t>http://rostok.info/</a:t>
            </a:r>
            <a:endParaRPr lang="ru-RU" dirty="0" smtClean="0"/>
          </a:p>
          <a:p>
            <a:pPr lvl="0"/>
            <a:r>
              <a:rPr lang="ru-RU" dirty="0" smtClean="0"/>
              <a:t>https://sadovnikam.ru/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Задачи</a:t>
            </a:r>
            <a:r>
              <a:rPr lang="ru-RU" b="1" dirty="0" smtClean="0"/>
              <a:t>:</a:t>
            </a:r>
          </a:p>
          <a:p>
            <a:pPr lvl="0"/>
            <a:r>
              <a:rPr lang="ru-RU" dirty="0" smtClean="0"/>
              <a:t>Ознакомиться с литературой о выращивании </a:t>
            </a:r>
            <a:r>
              <a:rPr lang="ru-RU" dirty="0" err="1" smtClean="0"/>
              <a:t>Стрептокарпуса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Изучить основы селекции </a:t>
            </a:r>
            <a:r>
              <a:rPr lang="ru-RU" dirty="0" err="1" smtClean="0"/>
              <a:t>стрептокарпусов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Изучить способы  искусственного опыления.</a:t>
            </a:r>
          </a:p>
          <a:p>
            <a:pPr lvl="0"/>
            <a:r>
              <a:rPr lang="ru-RU" dirty="0" smtClean="0"/>
              <a:t>Провести эксперимент по выращиванию </a:t>
            </a:r>
            <a:r>
              <a:rPr lang="ru-RU" dirty="0" err="1" smtClean="0"/>
              <a:t>стрептокарпуса</a:t>
            </a:r>
            <a:r>
              <a:rPr lang="ru-RU" dirty="0" smtClean="0"/>
              <a:t> из </a:t>
            </a:r>
            <a:r>
              <a:rPr lang="ru-RU" dirty="0" smtClean="0"/>
              <a:t>семян.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60648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/>
              <a:t>Цель работы </a:t>
            </a:r>
            <a:r>
              <a:rPr lang="ru-RU" b="1" dirty="0" smtClean="0"/>
              <a:t>:</a:t>
            </a:r>
            <a:r>
              <a:rPr lang="ru-RU" sz="2000" dirty="0" smtClean="0"/>
              <a:t>Получить семена </a:t>
            </a:r>
            <a:r>
              <a:rPr lang="ru-RU" sz="2000" dirty="0" err="1" smtClean="0"/>
              <a:t>стрептокарпуса</a:t>
            </a:r>
            <a:r>
              <a:rPr lang="ru-RU" sz="2000" dirty="0" smtClean="0"/>
              <a:t> путем искусственного опыления для выведения  новых фантазийных окрасок </a:t>
            </a:r>
            <a:r>
              <a:rPr lang="ru-RU" sz="2000" dirty="0" smtClean="0"/>
              <a:t>цветов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/>
              <a:t>Если у тебя есть две монеты – одну потрать</a:t>
            </a:r>
            <a:endParaRPr lang="ru-RU" sz="3200" b="1" dirty="0" smtClean="0"/>
          </a:p>
          <a:p>
            <a:pPr>
              <a:buNone/>
            </a:pPr>
            <a:r>
              <a:rPr lang="ru-RU" sz="3200" b="1" i="1" dirty="0" smtClean="0"/>
              <a:t> на хлеб, вторую- на цветок. Хлеб поддержит</a:t>
            </a:r>
            <a:endParaRPr lang="ru-RU" sz="3200" b="1" dirty="0" smtClean="0"/>
          </a:p>
          <a:p>
            <a:pPr>
              <a:buNone/>
            </a:pPr>
            <a:r>
              <a:rPr lang="ru-RU" sz="3200" b="1" i="1" dirty="0" smtClean="0"/>
              <a:t>твою жизнь, а цветок даст тебе повод жить.</a:t>
            </a:r>
            <a:endParaRPr lang="ru-RU" sz="3200" b="1" dirty="0" smtClean="0"/>
          </a:p>
          <a:p>
            <a:pPr>
              <a:buNone/>
            </a:pPr>
            <a:r>
              <a:rPr lang="ru-RU" sz="3200" b="1" i="1" dirty="0" smtClean="0"/>
              <a:t>                                     Китайская мудрость.</a:t>
            </a:r>
            <a:endParaRPr lang="ru-RU" sz="3200" b="1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493713"/>
            <a:ext cx="8153400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>
                    <a:lumMod val="75000"/>
                  </a:schemeClr>
                </a:solidFill>
              </a:rPr>
              <a:t>Стрептокарпус</a:t>
            </a:r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- удивит любого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512888"/>
            <a:ext cx="323850" cy="5372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783349" cy="284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322615"/>
            <a:ext cx="3203848" cy="25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556792"/>
            <a:ext cx="3356747" cy="252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https://greenmarine.ru/wp-content/uploads/dem-chernii_lebed1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445553"/>
            <a:ext cx="3213398" cy="2412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Агротехника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стрептокарпусов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quarter" idx="1"/>
          </p:nvPr>
        </p:nvGraphicFramePr>
        <p:xfrm>
          <a:off x="107504" y="1412776"/>
          <a:ext cx="51845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1512888"/>
            <a:ext cx="323850" cy="5372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3" name="Содержимое 5"/>
          <p:cNvGraphicFramePr>
            <a:graphicFrameLocks/>
          </p:cNvGraphicFramePr>
          <p:nvPr/>
        </p:nvGraphicFramePr>
        <p:xfrm>
          <a:off x="4860032" y="1772816"/>
          <a:ext cx="460851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Искусственное опыление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47085" r="8715"/>
          <a:stretch>
            <a:fillRect/>
          </a:stretch>
        </p:blipFill>
        <p:spPr bwMode="auto">
          <a:xfrm>
            <a:off x="2339752" y="1412776"/>
            <a:ext cx="4319885" cy="187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AutoShape 5" descr="https://f4.mylove.ru/7TOYAFxmY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PC\Desktop\стрептокарпус\tlwtatdrnf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068763"/>
            <a:ext cx="3672408" cy="3658119"/>
          </a:xfrm>
          <a:prstGeom prst="rect">
            <a:avLst/>
          </a:prstGeom>
          <a:noFill/>
        </p:spPr>
      </p:pic>
      <p:pic>
        <p:nvPicPr>
          <p:cNvPr id="2056" name="Picture 8" descr="C:\Users\PC\Desktop\стрептокарпус\загруженное.jpg"/>
          <p:cNvPicPr>
            <a:picLocks noChangeAspect="1" noChangeArrowheads="1"/>
          </p:cNvPicPr>
          <p:nvPr/>
        </p:nvPicPr>
        <p:blipFill>
          <a:blip r:embed="rId4" cstate="print"/>
          <a:srcRect r="8226" b="510"/>
          <a:stretch>
            <a:fillRect/>
          </a:stretch>
        </p:blipFill>
        <p:spPr bwMode="auto">
          <a:xfrm>
            <a:off x="4355976" y="3075552"/>
            <a:ext cx="4176464" cy="3593808"/>
          </a:xfrm>
          <a:prstGeom prst="rect">
            <a:avLst/>
          </a:prstGeom>
          <a:noFill/>
        </p:spPr>
      </p:pic>
      <p:sp>
        <p:nvSpPr>
          <p:cNvPr id="13" name="Выгнутая вверх стрелка 12"/>
          <p:cNvSpPr/>
          <p:nvPr/>
        </p:nvSpPr>
        <p:spPr>
          <a:xfrm flipH="1">
            <a:off x="3491880" y="980728"/>
            <a:ext cx="2016224" cy="93610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299695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Материнское растение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306896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Отцовское растение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27584" y="630932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Дымок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452320" y="616530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Verso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пыление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стрептокарпуса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C:\Users\PC\Desktop\стрептокарпус\IMG_20210407_084655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r="-4922" b="11056"/>
          <a:stretch>
            <a:fillRect/>
          </a:stretch>
        </p:blipFill>
        <p:spPr bwMode="auto">
          <a:xfrm>
            <a:off x="179512" y="2996952"/>
            <a:ext cx="165300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PC\AppData\Local\Microsoft\Windows\INetCache\Content.Word\IMG_20210407_084929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284984"/>
            <a:ext cx="114675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C\AppData\Local\Microsoft\Windows\INetCache\Content.Word\IMG_20210407_085055.jpg"/>
          <p:cNvPicPr/>
          <p:nvPr/>
        </p:nvPicPr>
        <p:blipFill>
          <a:blip r:embed="rId4" cstate="print"/>
          <a:srcRect r="-10544" b="13793"/>
          <a:stretch>
            <a:fillRect/>
          </a:stretch>
        </p:blipFill>
        <p:spPr bwMode="auto">
          <a:xfrm>
            <a:off x="3563888" y="3140968"/>
            <a:ext cx="200223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and-pollinate-citrus"/>
          <p:cNvPicPr>
            <a:picLocks noChangeAspect="1" noChangeArrowheads="1"/>
          </p:cNvPicPr>
          <p:nvPr/>
        </p:nvPicPr>
        <p:blipFill>
          <a:blip r:embed="rId5" cstate="print"/>
          <a:srcRect t="30211" r="8482"/>
          <a:stretch>
            <a:fillRect/>
          </a:stretch>
        </p:blipFill>
        <p:spPr bwMode="auto">
          <a:xfrm>
            <a:off x="5940152" y="3501008"/>
            <a:ext cx="285489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612774" y="1600200"/>
          <a:ext cx="8351713" cy="1900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Созревание стручка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C:\Users\PC\AppData\Local\Microsoft\Windows\INetCache\Content.Word\131670415781005527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l="21995" b="5479"/>
          <a:stretch>
            <a:fillRect/>
          </a:stretch>
        </p:blipFill>
        <p:spPr bwMode="auto">
          <a:xfrm>
            <a:off x="3707904" y="3212976"/>
            <a:ext cx="178767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1416420360898137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645024"/>
            <a:ext cx="2399928" cy="1802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IMG_20210407_0852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2404607" cy="3146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612774" y="1600200"/>
          <a:ext cx="8207697" cy="10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Выращивание </a:t>
            </a:r>
            <a:r>
              <a:rPr lang="ru-RU" sz="4000" dirty="0" err="1" smtClean="0">
                <a:solidFill>
                  <a:schemeClr val="accent2">
                    <a:lumMod val="50000"/>
                  </a:schemeClr>
                </a:solidFill>
              </a:rPr>
              <a:t>стрептокарпусов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из семян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12774" y="1600200"/>
          <a:ext cx="8351713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17">
      <a:dk1>
        <a:srgbClr val="259512"/>
      </a:dk1>
      <a:lt1>
        <a:sysClr val="window" lastClr="FFFFFF"/>
      </a:lt1>
      <a:dk2>
        <a:srgbClr val="E3FB8D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7">
    <a:dk1>
      <a:srgbClr val="259512"/>
    </a:dk1>
    <a:lt1>
      <a:sysClr val="window" lastClr="FFFFFF"/>
    </a:lt1>
    <a:dk2>
      <a:srgbClr val="E3FB8D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446</TotalTime>
  <Words>425</Words>
  <Application>Microsoft Office PowerPoint</Application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Селекция стрептокарпуса</vt:lpstr>
      <vt:lpstr>Слайд 2</vt:lpstr>
      <vt:lpstr>Слайд 3</vt:lpstr>
      <vt:lpstr>Стрептокарпус- удивит любого </vt:lpstr>
      <vt:lpstr>Агротехника стрептокарпусов</vt:lpstr>
      <vt:lpstr>Искусственное опыление </vt:lpstr>
      <vt:lpstr> Опыление стрептокарпуса</vt:lpstr>
      <vt:lpstr>Созревание стручка</vt:lpstr>
      <vt:lpstr>Выращивание стрептокарпусов из семян.</vt:lpstr>
      <vt:lpstr>Вывод</vt:lpstr>
      <vt:lpstr>Заключение       </vt:lpstr>
      <vt:lpstr>Используемые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Комнатные растения</dc:title>
  <dc:creator>admin</dc:creator>
  <cp:lastModifiedBy>PC</cp:lastModifiedBy>
  <cp:revision>46</cp:revision>
  <dcterms:created xsi:type="dcterms:W3CDTF">2013-01-07T19:09:23Z</dcterms:created>
  <dcterms:modified xsi:type="dcterms:W3CDTF">2021-04-08T10:59:35Z</dcterms:modified>
</cp:coreProperties>
</file>