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65" r:id="rId6"/>
    <p:sldId id="261" r:id="rId7"/>
    <p:sldId id="259" r:id="rId8"/>
    <p:sldId id="262" r:id="rId9"/>
    <p:sldId id="263" r:id="rId10"/>
    <p:sldId id="264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426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image" Target="../media/image4.jpe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image" Target="../media/image4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8B3FA3B-8B73-4389-BCEF-05BAAFCDD9CE}" type="doc">
      <dgm:prSet loTypeId="urn:microsoft.com/office/officeart/2005/8/layout/hList7#1" loCatId="list" qsTypeId="urn:microsoft.com/office/officeart/2005/8/quickstyle/simple1" qsCatId="simple" csTypeId="urn:microsoft.com/office/officeart/2005/8/colors/accent1_2" csCatId="accent1" phldr="1"/>
      <dgm:spPr/>
    </dgm:pt>
    <dgm:pt modelId="{1D3BCED0-228D-4857-8CE0-3E8F67FC2FAE}">
      <dgm:prSet phldrT="[Текст]" custT="1"/>
      <dgm:spPr>
        <a:solidFill>
          <a:schemeClr val="accent1">
            <a:lumMod val="60000"/>
            <a:lumOff val="40000"/>
          </a:schemeClr>
        </a:solidFill>
      </dgm:spPr>
      <dgm:t>
        <a:bodyPr/>
        <a:lstStyle/>
        <a:p>
          <a:r>
            <a:rPr lang="ru-RU" sz="1800" dirty="0" smtClean="0">
              <a:latin typeface="Arial" pitchFamily="34" charset="0"/>
              <a:cs typeface="Arial" pitchFamily="34" charset="0"/>
            </a:rPr>
            <a:t>Подготовительный</a:t>
          </a:r>
        </a:p>
        <a:p>
          <a:r>
            <a:rPr lang="ru-RU" sz="1800" dirty="0" smtClean="0">
              <a:latin typeface="Arial" pitchFamily="34" charset="0"/>
              <a:cs typeface="Arial" pitchFamily="34" charset="0"/>
            </a:rPr>
            <a:t>этап</a:t>
          </a:r>
          <a:endParaRPr lang="ru-RU" sz="1800" dirty="0">
            <a:latin typeface="Arial" pitchFamily="34" charset="0"/>
            <a:cs typeface="Arial" pitchFamily="34" charset="0"/>
          </a:endParaRPr>
        </a:p>
      </dgm:t>
    </dgm:pt>
    <dgm:pt modelId="{856E2F71-DCE6-4E5C-8BA9-37C01DF31B3E}" type="parTrans" cxnId="{2A0DEE73-10CA-4CDC-A228-E8C25FFE8798}">
      <dgm:prSet/>
      <dgm:spPr/>
      <dgm:t>
        <a:bodyPr/>
        <a:lstStyle/>
        <a:p>
          <a:endParaRPr lang="ru-RU"/>
        </a:p>
      </dgm:t>
    </dgm:pt>
    <dgm:pt modelId="{0B5B0E8E-8986-4B9D-B0F3-9911EBC353F1}" type="sibTrans" cxnId="{2A0DEE73-10CA-4CDC-A228-E8C25FFE8798}">
      <dgm:prSet/>
      <dgm:spPr/>
      <dgm:t>
        <a:bodyPr/>
        <a:lstStyle/>
        <a:p>
          <a:endParaRPr lang="ru-RU"/>
        </a:p>
      </dgm:t>
    </dgm:pt>
    <dgm:pt modelId="{CDCA8366-72CE-423D-AC45-74E98B4BA2A0}">
      <dgm:prSet phldrT="[Текст]" custT="1"/>
      <dgm:spPr>
        <a:solidFill>
          <a:schemeClr val="tx2">
            <a:lumMod val="60000"/>
            <a:lumOff val="40000"/>
          </a:schemeClr>
        </a:solidFill>
      </dgm:spPr>
      <dgm:t>
        <a:bodyPr/>
        <a:lstStyle/>
        <a:p>
          <a:r>
            <a:rPr lang="ru-RU" sz="1800" dirty="0" smtClean="0">
              <a:latin typeface="Arial" pitchFamily="34" charset="0"/>
              <a:cs typeface="Arial" pitchFamily="34" charset="0"/>
            </a:rPr>
            <a:t>Основной</a:t>
          </a:r>
        </a:p>
        <a:p>
          <a:r>
            <a:rPr lang="ru-RU" sz="1800" dirty="0" smtClean="0">
              <a:latin typeface="Arial" pitchFamily="34" charset="0"/>
              <a:cs typeface="Arial" pitchFamily="34" charset="0"/>
            </a:rPr>
            <a:t>этап</a:t>
          </a:r>
          <a:endParaRPr lang="ru-RU" sz="1800" dirty="0">
            <a:latin typeface="Arial" pitchFamily="34" charset="0"/>
            <a:cs typeface="Arial" pitchFamily="34" charset="0"/>
          </a:endParaRPr>
        </a:p>
      </dgm:t>
    </dgm:pt>
    <dgm:pt modelId="{97D30433-AEB2-47F3-86A5-41A68EA9779A}" type="parTrans" cxnId="{1D8B835D-480C-417B-86E8-B55B5F0847DC}">
      <dgm:prSet/>
      <dgm:spPr/>
      <dgm:t>
        <a:bodyPr/>
        <a:lstStyle/>
        <a:p>
          <a:endParaRPr lang="ru-RU"/>
        </a:p>
      </dgm:t>
    </dgm:pt>
    <dgm:pt modelId="{80BD1229-827E-41F5-8E23-640FFA546CC1}" type="sibTrans" cxnId="{1D8B835D-480C-417B-86E8-B55B5F0847DC}">
      <dgm:prSet/>
      <dgm:spPr/>
      <dgm:t>
        <a:bodyPr/>
        <a:lstStyle/>
        <a:p>
          <a:endParaRPr lang="ru-RU"/>
        </a:p>
      </dgm:t>
    </dgm:pt>
    <dgm:pt modelId="{BB170266-5A4D-48EB-B858-79AFB9570C84}">
      <dgm:prSet phldrT="[Текст]" custT="1"/>
      <dgm:spPr>
        <a:solidFill>
          <a:schemeClr val="tx2">
            <a:lumMod val="75000"/>
          </a:schemeClr>
        </a:solidFill>
      </dgm:spPr>
      <dgm:t>
        <a:bodyPr/>
        <a:lstStyle/>
        <a:p>
          <a:r>
            <a:rPr lang="ru-RU" sz="1800" dirty="0" smtClean="0">
              <a:latin typeface="Arial" pitchFamily="34" charset="0"/>
              <a:cs typeface="Arial" pitchFamily="34" charset="0"/>
            </a:rPr>
            <a:t>Заключительный</a:t>
          </a:r>
        </a:p>
        <a:p>
          <a:r>
            <a:rPr lang="ru-RU" sz="1800" dirty="0" smtClean="0">
              <a:latin typeface="Arial" pitchFamily="34" charset="0"/>
              <a:cs typeface="Arial" pitchFamily="34" charset="0"/>
            </a:rPr>
            <a:t>этап</a:t>
          </a:r>
          <a:endParaRPr lang="ru-RU" sz="1800" dirty="0">
            <a:latin typeface="Arial" pitchFamily="34" charset="0"/>
            <a:cs typeface="Arial" pitchFamily="34" charset="0"/>
          </a:endParaRPr>
        </a:p>
      </dgm:t>
    </dgm:pt>
    <dgm:pt modelId="{E239A7EA-DDB2-4681-AB19-BAC982903708}" type="parTrans" cxnId="{5B4B1172-D02A-4443-B2E1-F17C21BA9CF1}">
      <dgm:prSet/>
      <dgm:spPr/>
      <dgm:t>
        <a:bodyPr/>
        <a:lstStyle/>
        <a:p>
          <a:endParaRPr lang="ru-RU"/>
        </a:p>
      </dgm:t>
    </dgm:pt>
    <dgm:pt modelId="{79BC40D9-871D-40D8-9374-28C527C16163}" type="sibTrans" cxnId="{5B4B1172-D02A-4443-B2E1-F17C21BA9CF1}">
      <dgm:prSet/>
      <dgm:spPr/>
      <dgm:t>
        <a:bodyPr/>
        <a:lstStyle/>
        <a:p>
          <a:endParaRPr lang="ru-RU"/>
        </a:p>
      </dgm:t>
    </dgm:pt>
    <dgm:pt modelId="{872D5BA3-8CAB-4DF0-93ED-3EA7C98FFAAD}" type="pres">
      <dgm:prSet presAssocID="{28B3FA3B-8B73-4389-BCEF-05BAAFCDD9CE}" presName="Name0" presStyleCnt="0">
        <dgm:presLayoutVars>
          <dgm:dir/>
          <dgm:resizeHandles val="exact"/>
        </dgm:presLayoutVars>
      </dgm:prSet>
      <dgm:spPr/>
    </dgm:pt>
    <dgm:pt modelId="{EC8FBA8C-0AE3-4E19-91A2-CC6DB9486109}" type="pres">
      <dgm:prSet presAssocID="{28B3FA3B-8B73-4389-BCEF-05BAAFCDD9CE}" presName="fgShape" presStyleLbl="fgShp" presStyleIdx="0" presStyleCnt="1"/>
      <dgm:spPr/>
    </dgm:pt>
    <dgm:pt modelId="{C473DBB0-C206-4812-AF82-95C92A45B981}" type="pres">
      <dgm:prSet presAssocID="{28B3FA3B-8B73-4389-BCEF-05BAAFCDD9CE}" presName="linComp" presStyleCnt="0"/>
      <dgm:spPr/>
    </dgm:pt>
    <dgm:pt modelId="{23C35524-930C-4296-9B7A-5478D7E8AFD8}" type="pres">
      <dgm:prSet presAssocID="{1D3BCED0-228D-4857-8CE0-3E8F67FC2FAE}" presName="compNode" presStyleCnt="0"/>
      <dgm:spPr/>
    </dgm:pt>
    <dgm:pt modelId="{6CDCB842-5BA7-436E-8EC9-63583269FBB5}" type="pres">
      <dgm:prSet presAssocID="{1D3BCED0-228D-4857-8CE0-3E8F67FC2FAE}" presName="bkgdShape" presStyleLbl="node1" presStyleIdx="0" presStyleCnt="3"/>
      <dgm:spPr/>
      <dgm:t>
        <a:bodyPr/>
        <a:lstStyle/>
        <a:p>
          <a:endParaRPr lang="ru-RU"/>
        </a:p>
      </dgm:t>
    </dgm:pt>
    <dgm:pt modelId="{A85AD225-EC4D-4FDC-AF82-75570F892A5C}" type="pres">
      <dgm:prSet presAssocID="{1D3BCED0-228D-4857-8CE0-3E8F67FC2FAE}" presName="nodeTx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8FF8C69-22C9-42A8-840F-3BD7CE4718E9}" type="pres">
      <dgm:prSet presAssocID="{1D3BCED0-228D-4857-8CE0-3E8F67FC2FAE}" presName="invisiNode" presStyleLbl="node1" presStyleIdx="0" presStyleCnt="3"/>
      <dgm:spPr/>
    </dgm:pt>
    <dgm:pt modelId="{A20C1B29-71FE-42EF-B886-6C856E2F8C02}" type="pres">
      <dgm:prSet presAssocID="{1D3BCED0-228D-4857-8CE0-3E8F67FC2FAE}" presName="imagNode" presStyleLbl="fgImgPlace1" presStyleIdx="0" presStyleCnt="3" custScaleX="86635" custScaleY="97531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C482CFBB-5394-4F57-820E-7867149E0FDA}" type="pres">
      <dgm:prSet presAssocID="{0B5B0E8E-8986-4B9D-B0F3-9911EBC353F1}" presName="sibTrans" presStyleLbl="sibTrans2D1" presStyleIdx="0" presStyleCnt="0"/>
      <dgm:spPr/>
      <dgm:t>
        <a:bodyPr/>
        <a:lstStyle/>
        <a:p>
          <a:endParaRPr lang="ru-RU"/>
        </a:p>
      </dgm:t>
    </dgm:pt>
    <dgm:pt modelId="{6812470D-C53A-4F0E-B83F-975808380B8C}" type="pres">
      <dgm:prSet presAssocID="{CDCA8366-72CE-423D-AC45-74E98B4BA2A0}" presName="compNode" presStyleCnt="0"/>
      <dgm:spPr/>
    </dgm:pt>
    <dgm:pt modelId="{4284EF29-2AB6-4FA3-9438-C0E8AA15E0B8}" type="pres">
      <dgm:prSet presAssocID="{CDCA8366-72CE-423D-AC45-74E98B4BA2A0}" presName="bkgdShape" presStyleLbl="node1" presStyleIdx="1" presStyleCnt="3" custLinFactNeighborX="753" custLinFactNeighborY="-2778"/>
      <dgm:spPr/>
      <dgm:t>
        <a:bodyPr/>
        <a:lstStyle/>
        <a:p>
          <a:endParaRPr lang="ru-RU"/>
        </a:p>
      </dgm:t>
    </dgm:pt>
    <dgm:pt modelId="{EFC17521-F6C9-4D68-94E7-B961ED76E637}" type="pres">
      <dgm:prSet presAssocID="{CDCA8366-72CE-423D-AC45-74E98B4BA2A0}" presName="nodeTx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CD634D6-FE61-4443-B318-7D334A8266FF}" type="pres">
      <dgm:prSet presAssocID="{CDCA8366-72CE-423D-AC45-74E98B4BA2A0}" presName="invisiNode" presStyleLbl="node1" presStyleIdx="1" presStyleCnt="3"/>
      <dgm:spPr/>
    </dgm:pt>
    <dgm:pt modelId="{CA1CD667-210E-4678-9839-4225735B1F04}" type="pres">
      <dgm:prSet presAssocID="{CDCA8366-72CE-423D-AC45-74E98B4BA2A0}" presName="imagNode" presStyleLbl="fgImgPlace1" presStyleIdx="1" presStyleCnt="3" custScaleX="58391" custScaleY="114214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</dgm:pt>
    <dgm:pt modelId="{5AC5E28A-F76D-45CB-95CA-6494AA7F7B62}" type="pres">
      <dgm:prSet presAssocID="{80BD1229-827E-41F5-8E23-640FFA546CC1}" presName="sibTrans" presStyleLbl="sibTrans2D1" presStyleIdx="0" presStyleCnt="0"/>
      <dgm:spPr/>
      <dgm:t>
        <a:bodyPr/>
        <a:lstStyle/>
        <a:p>
          <a:endParaRPr lang="ru-RU"/>
        </a:p>
      </dgm:t>
    </dgm:pt>
    <dgm:pt modelId="{AC921803-10C9-4456-BED8-86220CEA36B4}" type="pres">
      <dgm:prSet presAssocID="{BB170266-5A4D-48EB-B858-79AFB9570C84}" presName="compNode" presStyleCnt="0"/>
      <dgm:spPr/>
    </dgm:pt>
    <dgm:pt modelId="{5ABDA8B2-E8B0-4D62-A550-61DAADC16F78}" type="pres">
      <dgm:prSet presAssocID="{BB170266-5A4D-48EB-B858-79AFB9570C84}" presName="bkgdShape" presStyleLbl="node1" presStyleIdx="2" presStyleCnt="3"/>
      <dgm:spPr/>
      <dgm:t>
        <a:bodyPr/>
        <a:lstStyle/>
        <a:p>
          <a:endParaRPr lang="ru-RU"/>
        </a:p>
      </dgm:t>
    </dgm:pt>
    <dgm:pt modelId="{C9B6AA3F-A644-4E46-80E1-F03D215E2143}" type="pres">
      <dgm:prSet presAssocID="{BB170266-5A4D-48EB-B858-79AFB9570C84}" presName="nodeTx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C53BD79-FEEC-43DE-BEB9-828A6DB459AA}" type="pres">
      <dgm:prSet presAssocID="{BB170266-5A4D-48EB-B858-79AFB9570C84}" presName="invisiNode" presStyleLbl="node1" presStyleIdx="2" presStyleCnt="3"/>
      <dgm:spPr/>
    </dgm:pt>
    <dgm:pt modelId="{C082F6CA-CCA6-438F-A43B-11281C723DF3}" type="pres">
      <dgm:prSet presAssocID="{BB170266-5A4D-48EB-B858-79AFB9570C84}" presName="imagNode" presStyleLbl="fgImgPlace1" presStyleIdx="2" presStyleCnt="3" custScaleX="80199" custScaleY="147581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</dgm:pt>
  </dgm:ptLst>
  <dgm:cxnLst>
    <dgm:cxn modelId="{1D5A63FB-809F-4767-805F-FE4190505B92}" type="presOf" srcId="{CDCA8366-72CE-423D-AC45-74E98B4BA2A0}" destId="{4284EF29-2AB6-4FA3-9438-C0E8AA15E0B8}" srcOrd="0" destOrd="0" presId="urn:microsoft.com/office/officeart/2005/8/layout/hList7#1"/>
    <dgm:cxn modelId="{5B4B1172-D02A-4443-B2E1-F17C21BA9CF1}" srcId="{28B3FA3B-8B73-4389-BCEF-05BAAFCDD9CE}" destId="{BB170266-5A4D-48EB-B858-79AFB9570C84}" srcOrd="2" destOrd="0" parTransId="{E239A7EA-DDB2-4681-AB19-BAC982903708}" sibTransId="{79BC40D9-871D-40D8-9374-28C527C16163}"/>
    <dgm:cxn modelId="{C1B05AA1-A5A5-433B-A87A-F14D42E47B28}" type="presOf" srcId="{0B5B0E8E-8986-4B9D-B0F3-9911EBC353F1}" destId="{C482CFBB-5394-4F57-820E-7867149E0FDA}" srcOrd="0" destOrd="0" presId="urn:microsoft.com/office/officeart/2005/8/layout/hList7#1"/>
    <dgm:cxn modelId="{1D8B835D-480C-417B-86E8-B55B5F0847DC}" srcId="{28B3FA3B-8B73-4389-BCEF-05BAAFCDD9CE}" destId="{CDCA8366-72CE-423D-AC45-74E98B4BA2A0}" srcOrd="1" destOrd="0" parTransId="{97D30433-AEB2-47F3-86A5-41A68EA9779A}" sibTransId="{80BD1229-827E-41F5-8E23-640FFA546CC1}"/>
    <dgm:cxn modelId="{7929B15A-76C1-422E-B9A3-829ABD385B47}" type="presOf" srcId="{28B3FA3B-8B73-4389-BCEF-05BAAFCDD9CE}" destId="{872D5BA3-8CAB-4DF0-93ED-3EA7C98FFAAD}" srcOrd="0" destOrd="0" presId="urn:microsoft.com/office/officeart/2005/8/layout/hList7#1"/>
    <dgm:cxn modelId="{476D3981-3160-431E-9178-6BCFD72733AB}" type="presOf" srcId="{BB170266-5A4D-48EB-B858-79AFB9570C84}" destId="{C9B6AA3F-A644-4E46-80E1-F03D215E2143}" srcOrd="1" destOrd="0" presId="urn:microsoft.com/office/officeart/2005/8/layout/hList7#1"/>
    <dgm:cxn modelId="{F62EB67D-E160-4B66-81FF-08E462F7A92B}" type="presOf" srcId="{80BD1229-827E-41F5-8E23-640FFA546CC1}" destId="{5AC5E28A-F76D-45CB-95CA-6494AA7F7B62}" srcOrd="0" destOrd="0" presId="urn:microsoft.com/office/officeart/2005/8/layout/hList7#1"/>
    <dgm:cxn modelId="{7860DF12-2105-4E87-BAD3-7DCB72FC08C2}" type="presOf" srcId="{1D3BCED0-228D-4857-8CE0-3E8F67FC2FAE}" destId="{6CDCB842-5BA7-436E-8EC9-63583269FBB5}" srcOrd="0" destOrd="0" presId="urn:microsoft.com/office/officeart/2005/8/layout/hList7#1"/>
    <dgm:cxn modelId="{07C61087-667C-43F3-AF61-FA1DA48CB4D5}" type="presOf" srcId="{BB170266-5A4D-48EB-B858-79AFB9570C84}" destId="{5ABDA8B2-E8B0-4D62-A550-61DAADC16F78}" srcOrd="0" destOrd="0" presId="urn:microsoft.com/office/officeart/2005/8/layout/hList7#1"/>
    <dgm:cxn modelId="{61BE5832-2EA4-4FE0-9A90-39CC81FDF35F}" type="presOf" srcId="{CDCA8366-72CE-423D-AC45-74E98B4BA2A0}" destId="{EFC17521-F6C9-4D68-94E7-B961ED76E637}" srcOrd="1" destOrd="0" presId="urn:microsoft.com/office/officeart/2005/8/layout/hList7#1"/>
    <dgm:cxn modelId="{2A0DEE73-10CA-4CDC-A228-E8C25FFE8798}" srcId="{28B3FA3B-8B73-4389-BCEF-05BAAFCDD9CE}" destId="{1D3BCED0-228D-4857-8CE0-3E8F67FC2FAE}" srcOrd="0" destOrd="0" parTransId="{856E2F71-DCE6-4E5C-8BA9-37C01DF31B3E}" sibTransId="{0B5B0E8E-8986-4B9D-B0F3-9911EBC353F1}"/>
    <dgm:cxn modelId="{FF81A7A8-7E3A-4901-AA68-87ADE0DDCDA8}" type="presOf" srcId="{1D3BCED0-228D-4857-8CE0-3E8F67FC2FAE}" destId="{A85AD225-EC4D-4FDC-AF82-75570F892A5C}" srcOrd="1" destOrd="0" presId="urn:microsoft.com/office/officeart/2005/8/layout/hList7#1"/>
    <dgm:cxn modelId="{294EF068-32D0-48B9-AC4C-0F5B0BE18C4C}" type="presParOf" srcId="{872D5BA3-8CAB-4DF0-93ED-3EA7C98FFAAD}" destId="{EC8FBA8C-0AE3-4E19-91A2-CC6DB9486109}" srcOrd="0" destOrd="0" presId="urn:microsoft.com/office/officeart/2005/8/layout/hList7#1"/>
    <dgm:cxn modelId="{DC14814C-7A06-4977-89F4-B0A886614AFB}" type="presParOf" srcId="{872D5BA3-8CAB-4DF0-93ED-3EA7C98FFAAD}" destId="{C473DBB0-C206-4812-AF82-95C92A45B981}" srcOrd="1" destOrd="0" presId="urn:microsoft.com/office/officeart/2005/8/layout/hList7#1"/>
    <dgm:cxn modelId="{6B32652C-6CCE-4B88-8921-5328881DC437}" type="presParOf" srcId="{C473DBB0-C206-4812-AF82-95C92A45B981}" destId="{23C35524-930C-4296-9B7A-5478D7E8AFD8}" srcOrd="0" destOrd="0" presId="urn:microsoft.com/office/officeart/2005/8/layout/hList7#1"/>
    <dgm:cxn modelId="{76457BE3-C6AE-44A1-8C78-12A182461A5A}" type="presParOf" srcId="{23C35524-930C-4296-9B7A-5478D7E8AFD8}" destId="{6CDCB842-5BA7-436E-8EC9-63583269FBB5}" srcOrd="0" destOrd="0" presId="urn:microsoft.com/office/officeart/2005/8/layout/hList7#1"/>
    <dgm:cxn modelId="{BF339CC5-3587-49CF-B25A-01C621B79AF6}" type="presParOf" srcId="{23C35524-930C-4296-9B7A-5478D7E8AFD8}" destId="{A85AD225-EC4D-4FDC-AF82-75570F892A5C}" srcOrd="1" destOrd="0" presId="urn:microsoft.com/office/officeart/2005/8/layout/hList7#1"/>
    <dgm:cxn modelId="{BDA2FD59-4D7F-474E-9589-C5B99F0B6201}" type="presParOf" srcId="{23C35524-930C-4296-9B7A-5478D7E8AFD8}" destId="{18FF8C69-22C9-42A8-840F-3BD7CE4718E9}" srcOrd="2" destOrd="0" presId="urn:microsoft.com/office/officeart/2005/8/layout/hList7#1"/>
    <dgm:cxn modelId="{642CF06C-1AB2-42F8-83B5-F3A132D5F025}" type="presParOf" srcId="{23C35524-930C-4296-9B7A-5478D7E8AFD8}" destId="{A20C1B29-71FE-42EF-B886-6C856E2F8C02}" srcOrd="3" destOrd="0" presId="urn:microsoft.com/office/officeart/2005/8/layout/hList7#1"/>
    <dgm:cxn modelId="{72A98302-6D60-4603-B4C6-0B892DF2C2BB}" type="presParOf" srcId="{C473DBB0-C206-4812-AF82-95C92A45B981}" destId="{C482CFBB-5394-4F57-820E-7867149E0FDA}" srcOrd="1" destOrd="0" presId="urn:microsoft.com/office/officeart/2005/8/layout/hList7#1"/>
    <dgm:cxn modelId="{980DC7BB-C3AA-4ABA-88E8-FA5984483547}" type="presParOf" srcId="{C473DBB0-C206-4812-AF82-95C92A45B981}" destId="{6812470D-C53A-4F0E-B83F-975808380B8C}" srcOrd="2" destOrd="0" presId="urn:microsoft.com/office/officeart/2005/8/layout/hList7#1"/>
    <dgm:cxn modelId="{84A460FF-2C29-4F97-8C90-CF0515FCEAF3}" type="presParOf" srcId="{6812470D-C53A-4F0E-B83F-975808380B8C}" destId="{4284EF29-2AB6-4FA3-9438-C0E8AA15E0B8}" srcOrd="0" destOrd="0" presId="urn:microsoft.com/office/officeart/2005/8/layout/hList7#1"/>
    <dgm:cxn modelId="{267484F3-B8EA-4D33-B21D-1331CF514374}" type="presParOf" srcId="{6812470D-C53A-4F0E-B83F-975808380B8C}" destId="{EFC17521-F6C9-4D68-94E7-B961ED76E637}" srcOrd="1" destOrd="0" presId="urn:microsoft.com/office/officeart/2005/8/layout/hList7#1"/>
    <dgm:cxn modelId="{FEABF3B4-F587-4CDD-BCB8-8883D324CB0E}" type="presParOf" srcId="{6812470D-C53A-4F0E-B83F-975808380B8C}" destId="{3CD634D6-FE61-4443-B318-7D334A8266FF}" srcOrd="2" destOrd="0" presId="urn:microsoft.com/office/officeart/2005/8/layout/hList7#1"/>
    <dgm:cxn modelId="{731A7AEF-01B2-4E32-A281-1E052C6F4A1D}" type="presParOf" srcId="{6812470D-C53A-4F0E-B83F-975808380B8C}" destId="{CA1CD667-210E-4678-9839-4225735B1F04}" srcOrd="3" destOrd="0" presId="urn:microsoft.com/office/officeart/2005/8/layout/hList7#1"/>
    <dgm:cxn modelId="{BAB860AF-534A-4AAF-9AD3-C24B10896EEF}" type="presParOf" srcId="{C473DBB0-C206-4812-AF82-95C92A45B981}" destId="{5AC5E28A-F76D-45CB-95CA-6494AA7F7B62}" srcOrd="3" destOrd="0" presId="urn:microsoft.com/office/officeart/2005/8/layout/hList7#1"/>
    <dgm:cxn modelId="{37EFBB9C-5284-4270-AA34-80C0A09E09D1}" type="presParOf" srcId="{C473DBB0-C206-4812-AF82-95C92A45B981}" destId="{AC921803-10C9-4456-BED8-86220CEA36B4}" srcOrd="4" destOrd="0" presId="urn:microsoft.com/office/officeart/2005/8/layout/hList7#1"/>
    <dgm:cxn modelId="{58E56953-8E93-4F21-ABA7-2AB3BA79384F}" type="presParOf" srcId="{AC921803-10C9-4456-BED8-86220CEA36B4}" destId="{5ABDA8B2-E8B0-4D62-A550-61DAADC16F78}" srcOrd="0" destOrd="0" presId="urn:microsoft.com/office/officeart/2005/8/layout/hList7#1"/>
    <dgm:cxn modelId="{AE871561-EFF5-48FF-B1A8-6760725D829D}" type="presParOf" srcId="{AC921803-10C9-4456-BED8-86220CEA36B4}" destId="{C9B6AA3F-A644-4E46-80E1-F03D215E2143}" srcOrd="1" destOrd="0" presId="urn:microsoft.com/office/officeart/2005/8/layout/hList7#1"/>
    <dgm:cxn modelId="{173B22F1-7E90-4D4C-93C0-A04CFEC28010}" type="presParOf" srcId="{AC921803-10C9-4456-BED8-86220CEA36B4}" destId="{2C53BD79-FEEC-43DE-BEB9-828A6DB459AA}" srcOrd="2" destOrd="0" presId="urn:microsoft.com/office/officeart/2005/8/layout/hList7#1"/>
    <dgm:cxn modelId="{0076C909-8DBA-4C11-BF83-81938B596E87}" type="presParOf" srcId="{AC921803-10C9-4456-BED8-86220CEA36B4}" destId="{C082F6CA-CCA6-438F-A43B-11281C723DF3}" srcOrd="3" destOrd="0" presId="urn:microsoft.com/office/officeart/2005/8/layout/hList7#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6CDCB842-5BA7-436E-8EC9-63583269FBB5}">
      <dsp:nvSpPr>
        <dsp:cNvPr id="0" name=""/>
        <dsp:cNvSpPr/>
      </dsp:nvSpPr>
      <dsp:spPr>
        <a:xfrm>
          <a:off x="1738" y="0"/>
          <a:ext cx="2705046" cy="2592288"/>
        </a:xfrm>
        <a:prstGeom prst="roundRect">
          <a:avLst>
            <a:gd name="adj" fmla="val 10000"/>
          </a:avLst>
        </a:prstGeom>
        <a:solidFill>
          <a:schemeClr val="accent1">
            <a:lumMod val="60000"/>
            <a:lumOff val="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latin typeface="Arial" pitchFamily="34" charset="0"/>
              <a:cs typeface="Arial" pitchFamily="34" charset="0"/>
            </a:rPr>
            <a:t>Подготовительный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latin typeface="Arial" pitchFamily="34" charset="0"/>
              <a:cs typeface="Arial" pitchFamily="34" charset="0"/>
            </a:rPr>
            <a:t>этап</a:t>
          </a:r>
          <a:endParaRPr lang="ru-RU" sz="1800" kern="1200" dirty="0">
            <a:latin typeface="Arial" pitchFamily="34" charset="0"/>
            <a:cs typeface="Arial" pitchFamily="34" charset="0"/>
          </a:endParaRPr>
        </a:p>
      </dsp:txBody>
      <dsp:txXfrm>
        <a:off x="1738" y="1036915"/>
        <a:ext cx="2705046" cy="1036915"/>
      </dsp:txXfrm>
    </dsp:sp>
    <dsp:sp modelId="{A20C1B29-71FE-42EF-B886-6C856E2F8C02}">
      <dsp:nvSpPr>
        <dsp:cNvPr id="0" name=""/>
        <dsp:cNvSpPr/>
      </dsp:nvSpPr>
      <dsp:spPr>
        <a:xfrm>
          <a:off x="980331" y="166193"/>
          <a:ext cx="747860" cy="841918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284EF29-2AB6-4FA3-9438-C0E8AA15E0B8}">
      <dsp:nvSpPr>
        <dsp:cNvPr id="0" name=""/>
        <dsp:cNvSpPr/>
      </dsp:nvSpPr>
      <dsp:spPr>
        <a:xfrm>
          <a:off x="2808305" y="0"/>
          <a:ext cx="2705046" cy="2592288"/>
        </a:xfrm>
        <a:prstGeom prst="roundRect">
          <a:avLst>
            <a:gd name="adj" fmla="val 10000"/>
          </a:avLst>
        </a:prstGeom>
        <a:solidFill>
          <a:schemeClr val="tx2">
            <a:lumMod val="60000"/>
            <a:lumOff val="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latin typeface="Arial" pitchFamily="34" charset="0"/>
              <a:cs typeface="Arial" pitchFamily="34" charset="0"/>
            </a:rPr>
            <a:t>Основной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latin typeface="Arial" pitchFamily="34" charset="0"/>
              <a:cs typeface="Arial" pitchFamily="34" charset="0"/>
            </a:rPr>
            <a:t>этап</a:t>
          </a:r>
          <a:endParaRPr lang="ru-RU" sz="1800" kern="1200" dirty="0">
            <a:latin typeface="Arial" pitchFamily="34" charset="0"/>
            <a:cs typeface="Arial" pitchFamily="34" charset="0"/>
          </a:endParaRPr>
        </a:p>
      </dsp:txBody>
      <dsp:txXfrm>
        <a:off x="2808305" y="1036915"/>
        <a:ext cx="2705046" cy="1036915"/>
      </dsp:txXfrm>
    </dsp:sp>
    <dsp:sp modelId="{CA1CD667-210E-4678-9839-4225735B1F04}">
      <dsp:nvSpPr>
        <dsp:cNvPr id="0" name=""/>
        <dsp:cNvSpPr/>
      </dsp:nvSpPr>
      <dsp:spPr>
        <a:xfrm>
          <a:off x="3888435" y="94187"/>
          <a:ext cx="504049" cy="985931"/>
        </a:xfrm>
        <a:prstGeom prst="ellipse">
          <a:avLst/>
        </a:prstGeom>
        <a:blipFill rotWithShape="0">
          <a:blip xmlns:r="http://schemas.openxmlformats.org/officeDocument/2006/relationships" r:embed="rId2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ABDA8B2-E8B0-4D62-A550-61DAADC16F78}">
      <dsp:nvSpPr>
        <dsp:cNvPr id="0" name=""/>
        <dsp:cNvSpPr/>
      </dsp:nvSpPr>
      <dsp:spPr>
        <a:xfrm>
          <a:off x="5574134" y="24914"/>
          <a:ext cx="2705046" cy="2592288"/>
        </a:xfrm>
        <a:prstGeom prst="roundRect">
          <a:avLst>
            <a:gd name="adj" fmla="val 10000"/>
          </a:avLst>
        </a:prstGeom>
        <a:solidFill>
          <a:schemeClr val="tx2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latin typeface="Arial" pitchFamily="34" charset="0"/>
              <a:cs typeface="Arial" pitchFamily="34" charset="0"/>
            </a:rPr>
            <a:t>Заключительный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latin typeface="Arial" pitchFamily="34" charset="0"/>
              <a:cs typeface="Arial" pitchFamily="34" charset="0"/>
            </a:rPr>
            <a:t>этап</a:t>
          </a:r>
          <a:endParaRPr lang="ru-RU" sz="1800" kern="1200" dirty="0">
            <a:latin typeface="Arial" pitchFamily="34" charset="0"/>
            <a:cs typeface="Arial" pitchFamily="34" charset="0"/>
          </a:endParaRPr>
        </a:p>
      </dsp:txBody>
      <dsp:txXfrm>
        <a:off x="5574134" y="1061830"/>
        <a:ext cx="2705046" cy="1036915"/>
      </dsp:txXfrm>
    </dsp:sp>
    <dsp:sp modelId="{C082F6CA-CCA6-438F-A43B-11281C723DF3}">
      <dsp:nvSpPr>
        <dsp:cNvPr id="0" name=""/>
        <dsp:cNvSpPr/>
      </dsp:nvSpPr>
      <dsp:spPr>
        <a:xfrm>
          <a:off x="6580506" y="-24914"/>
          <a:ext cx="692303" cy="1273966"/>
        </a:xfrm>
        <a:prstGeom prst="ellipse">
          <a:avLst/>
        </a:prstGeom>
        <a:blipFill rotWithShape="0">
          <a:blip xmlns:r="http://schemas.openxmlformats.org/officeDocument/2006/relationships" r:embed="rId3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C8FBA8C-0AE3-4E19-91A2-CC6DB9486109}">
      <dsp:nvSpPr>
        <dsp:cNvPr id="0" name=""/>
        <dsp:cNvSpPr/>
      </dsp:nvSpPr>
      <dsp:spPr>
        <a:xfrm>
          <a:off x="331236" y="2073830"/>
          <a:ext cx="7618446" cy="388843"/>
        </a:xfrm>
        <a:prstGeom prst="leftRightArrow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7#1">
  <dgm:title val=""/>
  <dgm:desc val=""/>
  <dgm:catLst>
    <dgm:cat type="list" pri="12000"/>
    <dgm:cat type="process" pri="20000"/>
    <dgm:cat type="relationship" pri="14000"/>
    <dgm:cat type="convert" pri="8000"/>
    <dgm:cat type="picture" pri="25000"/>
    <dgm:cat type="pictureconvert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fgShape" refType="w" fact="0.92"/>
      <dgm:constr type="h" for="ch" forName="fgShape" refType="h" fact="0.15"/>
      <dgm:constr type="b" for="ch" forName="fgShape" refType="h" fact="0.95"/>
      <dgm:constr type="ctrX" for="ch" forName="fgShape" refType="w" fact="0.5"/>
      <dgm:constr type="w" for="ch" forName="linComp" refType="w"/>
      <dgm:constr type="h" for="ch" forName="linComp" refType="h"/>
      <dgm:constr type="ctrX" for="ch" forName="linComp" refType="w" fact="0.5"/>
    </dgm:constrLst>
    <dgm:ruleLst/>
    <dgm:layoutNode name="fgShape" styleLbl="fgShp">
      <dgm:alg type="sp"/>
      <dgm:shape xmlns:r="http://schemas.openxmlformats.org/officeDocument/2006/relationships" type="leftRightArrow" r:blip="" zOrderOff="99999">
        <dgm:adjLst/>
      </dgm:shape>
      <dgm:presOf/>
      <dgm:constrLst/>
      <dgm:ruleLst/>
    </dgm:layoutNode>
    <dgm:layoutNode name="linComp">
      <dgm:choose name="Name1">
        <dgm:if name="Name2" func="var" arg="dir" op="equ" val="norm">
          <dgm:alg type="lin"/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Node" refType="w"/>
        <dgm:constr type="h" for="ch" forName="compNode" refType="h"/>
        <dgm:constr type="w" for="ch" ptType="sibTrans" refType="w" refFor="ch" refForName="compNode" fact="0.03"/>
        <dgm:constr type="primFontSz" for="des" ptType="node" op="equ" val="65"/>
      </dgm:constrLst>
      <dgm:ruleLst/>
      <dgm:forEach name="nodesForEach" axis="ch" ptType="node">
        <dgm:layoutNode name="comp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bkgdShape" refType="w"/>
            <dgm:constr type="h" for="ch" forName="bkgdShape" refType="h"/>
            <dgm:constr type="w" for="ch" forName="nodeTx" refType="w"/>
            <dgm:constr type="h" for="ch" forName="nodeTx" refType="h" fact="0.4"/>
            <dgm:constr type="b" for="ch" forName="nodeTx" refType="h" fact="0.8"/>
            <dgm:constr type="w" for="ch" forName="invisiNode" refType="w" fact="0.01"/>
            <dgm:constr type="h" for="ch" forName="invisiNode" refType="h" fact="0.06"/>
            <dgm:constr type="t" for="ch" forName="invisiNode"/>
            <dgm:constr type="ctrX" for="ch" forName="invisiNode" refType="w" fact="0.5"/>
            <dgm:constr type="h" for="ch" forName="imagNode" refType="h" fact="0.333"/>
            <dgm:constr type="w" for="ch" forName="imagNode" refType="h" refFor="ch" refForName="imagNode"/>
            <dgm:constr type="ctrX" for="ch" forName="imagNode" refType="w" fact="0.5"/>
            <dgm:constr type="t" for="ch" forName="imagNode" refType="h" fact="0.06"/>
            <dgm:constr type="w" for="ch" forName="imagNode" refType="w" op="lte" fact="0.94"/>
          </dgm:constrLst>
          <dgm:ruleLst/>
          <dgm:layoutNode name="bkgdShape"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nodeTx">
            <dgm:varLst>
              <dgm:bulletEnabled val="1"/>
            </dgm:varLst>
            <dgm:alg type="tx">
              <dgm:param type="txAnchorVert" val="mid"/>
              <dgm:param type="txAnchorHorzCh" val="ctr"/>
              <dgm:param type="stBulletLvl" val="2"/>
            </dgm:alg>
            <dgm:shape xmlns:r="http://schemas.openxmlformats.org/officeDocument/2006/relationships" type="rect" r:blip="" hideGeom="1">
              <dgm:adjLst/>
            </dgm:shape>
            <dgm:presOf axis="desOrSelf" ptType="node"/>
            <dgm:constrLst/>
            <dgm:ruleLst>
              <dgm:rule type="primFontSz" val="5" fact="NaN" max="NaN"/>
            </dgm:ruleLst>
          </dgm:layoutNode>
          <dgm:layoutNode name="invisiNode">
            <dgm:alg type="sp"/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/>
            <dgm:constrLst/>
            <dgm:ruleLst/>
          </dgm:layoutNode>
          <dgm:layoutNode name="imagNode" styleLbl="fgImgPlace1">
            <dgm:alg type="sp"/>
            <dgm:shape xmlns:r="http://schemas.openxmlformats.org/officeDocument/2006/relationships" type="ellipse" r:blip="" blipPhldr="1">
              <dgm:adjLst/>
            </dgm:shape>
            <dgm:presOf/>
            <dgm:constrLst/>
            <dgm:ruleLst/>
          </dgm:layoutNode>
        </dgm:layoutNode>
        <dgm:forEach name="sibTransForEach" axis="followSib" ptType="sibTrans" cnt="1">
          <dgm:layoutNode name="sibTrans">
            <dgm:alg type="sp"/>
            <dgm:shape xmlns:r="http://schemas.openxmlformats.org/officeDocument/2006/relationships" type="rect" r:blip="" hideGeom="1">
              <dgm:adjLst/>
            </dgm:shape>
            <dgm:presOf axis="self"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9A0C9-E19B-428A-9558-70DAE8E4C9C2}" type="datetimeFigureOut">
              <a:rPr lang="ru-RU" smtClean="0"/>
              <a:pPr/>
              <a:t>18.02.2022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FF4BE-30EB-44CB-82DF-BCCD4A622F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9A0C9-E19B-428A-9558-70DAE8E4C9C2}" type="datetimeFigureOut">
              <a:rPr lang="ru-RU" smtClean="0"/>
              <a:pPr/>
              <a:t>18.02.2022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FF4BE-30EB-44CB-82DF-BCCD4A622F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9A0C9-E19B-428A-9558-70DAE8E4C9C2}" type="datetimeFigureOut">
              <a:rPr lang="ru-RU" smtClean="0"/>
              <a:pPr/>
              <a:t>18.02.2022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FF4BE-30EB-44CB-82DF-BCCD4A622F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9A0C9-E19B-428A-9558-70DAE8E4C9C2}" type="datetimeFigureOut">
              <a:rPr lang="ru-RU" smtClean="0"/>
              <a:pPr/>
              <a:t>18.02.2022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FF4BE-30EB-44CB-82DF-BCCD4A622F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9A0C9-E19B-428A-9558-70DAE8E4C9C2}" type="datetimeFigureOut">
              <a:rPr lang="ru-RU" smtClean="0"/>
              <a:pPr/>
              <a:t>18.02.2022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FF4BE-30EB-44CB-82DF-BCCD4A622F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9A0C9-E19B-428A-9558-70DAE8E4C9C2}" type="datetimeFigureOut">
              <a:rPr lang="ru-RU" smtClean="0"/>
              <a:pPr/>
              <a:t>18.02.2022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FF4BE-30EB-44CB-82DF-BCCD4A622F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9A0C9-E19B-428A-9558-70DAE8E4C9C2}" type="datetimeFigureOut">
              <a:rPr lang="ru-RU" smtClean="0"/>
              <a:pPr/>
              <a:t>18.02.2022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FF4BE-30EB-44CB-82DF-BCCD4A622F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9A0C9-E19B-428A-9558-70DAE8E4C9C2}" type="datetimeFigureOut">
              <a:rPr lang="ru-RU" smtClean="0"/>
              <a:pPr/>
              <a:t>18.02.2022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FF4BE-30EB-44CB-82DF-BCCD4A622F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9A0C9-E19B-428A-9558-70DAE8E4C9C2}" type="datetimeFigureOut">
              <a:rPr lang="ru-RU" smtClean="0"/>
              <a:pPr/>
              <a:t>18.02.2022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FF4BE-30EB-44CB-82DF-BCCD4A622F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9A0C9-E19B-428A-9558-70DAE8E4C9C2}" type="datetimeFigureOut">
              <a:rPr lang="ru-RU" smtClean="0"/>
              <a:pPr/>
              <a:t>18.02.2022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FF4BE-30EB-44CB-82DF-BCCD4A622F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9A0C9-E19B-428A-9558-70DAE8E4C9C2}" type="datetimeFigureOut">
              <a:rPr lang="ru-RU" smtClean="0"/>
              <a:pPr/>
              <a:t>18.02.2022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FF4BE-30EB-44CB-82DF-BCCD4A622F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29A0C9-E19B-428A-9558-70DAE8E4C9C2}" type="datetimeFigureOut">
              <a:rPr lang="ru-RU" smtClean="0"/>
              <a:pPr/>
              <a:t>18.02.2022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3FF4BE-30EB-44CB-82DF-BCCD4A622FF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0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.pn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547664" y="260648"/>
            <a:ext cx="6192688" cy="432048"/>
          </a:xfrm>
        </p:spPr>
        <p:txBody>
          <a:bodyPr>
            <a:normAutofit/>
          </a:bodyPr>
          <a:lstStyle/>
          <a:p>
            <a:r>
              <a:rPr lang="ru-RU" sz="1800" dirty="0" smtClean="0">
                <a:latin typeface="Arial" pitchFamily="34" charset="0"/>
                <a:cs typeface="Arial" pitchFamily="34" charset="0"/>
              </a:rPr>
              <a:t>МДОУ «Детский сад №200»</a:t>
            </a:r>
            <a:endParaRPr lang="ru-RU" sz="1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idx="1"/>
          </p:nvPr>
        </p:nvSpPr>
        <p:spPr>
          <a:xfrm>
            <a:off x="457200" y="1772816"/>
            <a:ext cx="7859216" cy="1152128"/>
          </a:xfrm>
        </p:spPr>
        <p:txBody>
          <a:bodyPr>
            <a:noAutofit/>
          </a:bodyPr>
          <a:lstStyle/>
          <a:p>
            <a:pPr algn="ctr"/>
            <a:endParaRPr lang="ru-RU" sz="3600" dirty="0" smtClean="0">
              <a:latin typeface="Arial" pitchFamily="34" charset="0"/>
              <a:cs typeface="Arial" pitchFamily="34" charset="0"/>
            </a:endParaRPr>
          </a:p>
          <a:p>
            <a:pPr algn="ctr"/>
            <a:endParaRPr lang="ru-RU" sz="3600" dirty="0">
              <a:latin typeface="Arial" pitchFamily="34" charset="0"/>
              <a:cs typeface="Arial" pitchFamily="34" charset="0"/>
            </a:endParaRPr>
          </a:p>
          <a:p>
            <a:pPr algn="ctr"/>
            <a:endParaRPr lang="ru-RU" sz="3600" dirty="0" smtClean="0">
              <a:latin typeface="Arial" pitchFamily="34" charset="0"/>
              <a:cs typeface="Arial" pitchFamily="34" charset="0"/>
            </a:endParaRPr>
          </a:p>
          <a:p>
            <a:pPr algn="ctr"/>
            <a:endParaRPr lang="ru-RU" sz="3600" dirty="0">
              <a:latin typeface="Arial" pitchFamily="34" charset="0"/>
              <a:cs typeface="Arial" pitchFamily="34" charset="0"/>
            </a:endParaRPr>
          </a:p>
          <a:p>
            <a:pPr algn="ctr"/>
            <a:endParaRPr lang="ru-RU" sz="3600" dirty="0" smtClean="0">
              <a:latin typeface="Arial" pitchFamily="34" charset="0"/>
              <a:cs typeface="Arial" pitchFamily="34" charset="0"/>
            </a:endParaRPr>
          </a:p>
          <a:p>
            <a:pPr algn="ctr"/>
            <a:endParaRPr lang="ru-RU" sz="3600" dirty="0">
              <a:latin typeface="Arial" pitchFamily="34" charset="0"/>
              <a:cs typeface="Arial" pitchFamily="34" charset="0"/>
            </a:endParaRPr>
          </a:p>
          <a:p>
            <a:pPr algn="ctr"/>
            <a:endParaRPr lang="ru-RU" sz="3600" dirty="0" smtClean="0">
              <a:latin typeface="Arial" pitchFamily="34" charset="0"/>
              <a:cs typeface="Arial" pitchFamily="34" charset="0"/>
            </a:endParaRPr>
          </a:p>
          <a:p>
            <a:pPr algn="ctr"/>
            <a:endParaRPr lang="ru-RU" sz="3600" dirty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sz="3600" dirty="0" smtClean="0">
                <a:latin typeface="Arial" pitchFamily="34" charset="0"/>
                <a:cs typeface="Arial" pitchFamily="34" charset="0"/>
              </a:rPr>
              <a:t> </a:t>
            </a:r>
          </a:p>
          <a:p>
            <a:pPr algn="ctr"/>
            <a:endParaRPr lang="ru-RU" sz="3600" dirty="0">
              <a:latin typeface="Arial" pitchFamily="34" charset="0"/>
              <a:cs typeface="Arial" pitchFamily="34" charset="0"/>
            </a:endParaRPr>
          </a:p>
          <a:p>
            <a:pPr algn="ctr"/>
            <a:endParaRPr lang="ru-RU" sz="3600" dirty="0" smtClean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sz="3600" dirty="0" smtClean="0">
                <a:latin typeface="Arial" pitchFamily="34" charset="0"/>
                <a:cs typeface="Arial" pitchFamily="34" charset="0"/>
              </a:rPr>
              <a:t>23 февраля – </a:t>
            </a:r>
          </a:p>
          <a:p>
            <a:pPr algn="ctr"/>
            <a:r>
              <a:rPr lang="ru-RU" sz="3600" dirty="0" smtClean="0">
                <a:latin typeface="Arial" pitchFamily="34" charset="0"/>
                <a:cs typeface="Arial" pitchFamily="34" charset="0"/>
              </a:rPr>
              <a:t>День защитника Отечества</a:t>
            </a:r>
            <a:endParaRPr lang="ru-RU" sz="36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5" name="Содержимое 14" descr="1614559662_10-p-rossiya-na-belom-fone-10.pn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0" y="4985792"/>
            <a:ext cx="3505457" cy="1872208"/>
          </a:xfrm>
        </p:spPr>
      </p:pic>
      <p:sp>
        <p:nvSpPr>
          <p:cNvPr id="10" name="Содержимое 9"/>
          <p:cNvSpPr>
            <a:spLocks noGrp="1"/>
          </p:cNvSpPr>
          <p:nvPr>
            <p:ph sz="quarter" idx="4"/>
          </p:nvPr>
        </p:nvSpPr>
        <p:spPr>
          <a:xfrm>
            <a:off x="4645025" y="4437112"/>
            <a:ext cx="4041775" cy="1689050"/>
          </a:xfrm>
        </p:spPr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ru-RU" sz="1800" dirty="0" smtClean="0">
                <a:latin typeface="Arial" pitchFamily="34" charset="0"/>
                <a:cs typeface="Arial" pitchFamily="34" charset="0"/>
              </a:rPr>
              <a:t>Срок реализации: </a:t>
            </a:r>
          </a:p>
          <a:p>
            <a:pPr algn="ctr">
              <a:buNone/>
            </a:pPr>
            <a:r>
              <a:rPr lang="ru-RU" sz="1800" dirty="0" smtClean="0">
                <a:latin typeface="Arial" pitchFamily="34" charset="0"/>
                <a:cs typeface="Arial" pitchFamily="34" charset="0"/>
              </a:rPr>
              <a:t>14.02.2022-  21.02.2022.</a:t>
            </a:r>
          </a:p>
          <a:p>
            <a:pPr algn="ctr"/>
            <a:endParaRPr lang="ru-RU" sz="1800" dirty="0" smtClean="0">
              <a:latin typeface="Arial" pitchFamily="34" charset="0"/>
              <a:cs typeface="Arial" pitchFamily="34" charset="0"/>
            </a:endParaRPr>
          </a:p>
          <a:p>
            <a:pPr algn="ctr">
              <a:buNone/>
            </a:pPr>
            <a:r>
              <a:rPr lang="ru-RU" sz="1800" dirty="0" smtClean="0">
                <a:latin typeface="Arial" pitchFamily="34" charset="0"/>
                <a:cs typeface="Arial" pitchFamily="34" charset="0"/>
              </a:rPr>
              <a:t>Участники  воспитатели, воспитанники и родители группы «Колокольчик» </a:t>
            </a:r>
          </a:p>
        </p:txBody>
      </p:sp>
      <p:sp>
        <p:nvSpPr>
          <p:cNvPr id="6" name="Управляющая кнопка: далее 5">
            <a:hlinkClick r:id="" action="ppaction://hlinkshowjump?jump=nextslide" highlightClick="1"/>
          </p:cNvPr>
          <p:cNvSpPr/>
          <p:nvPr/>
        </p:nvSpPr>
        <p:spPr>
          <a:xfrm>
            <a:off x="8604448" y="6076232"/>
            <a:ext cx="432048" cy="781768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b="1" dirty="0" smtClean="0">
                <a:latin typeface="Arial" pitchFamily="34" charset="0"/>
                <a:cs typeface="Arial" pitchFamily="34" charset="0"/>
              </a:rPr>
              <a:t>СПАСИБО</a:t>
            </a:r>
            <a:r>
              <a:rPr lang="ru-RU" b="1" dirty="0" smtClean="0"/>
              <a:t> ЗА ВНИМАНИЕ!</a:t>
            </a:r>
            <a:endParaRPr lang="ru-RU" b="1" dirty="0"/>
          </a:p>
        </p:txBody>
      </p:sp>
      <p:pic>
        <p:nvPicPr>
          <p:cNvPr id="5" name="Содержимое 14" descr="1614559662_10-p-rossiya-na-belom-fone-10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27584" y="2636912"/>
            <a:ext cx="7848872" cy="3888432"/>
          </a:xfrm>
          <a:prstGeom prst="rect">
            <a:avLst/>
          </a:prstGeom>
        </p:spPr>
      </p:pic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3600" b="1" dirty="0" smtClean="0">
                <a:latin typeface="Arial" pitchFamily="34" charset="0"/>
                <a:cs typeface="Arial" pitchFamily="34" charset="0"/>
              </a:rPr>
              <a:t>ВСЕГО ДОБРОГО!</a:t>
            </a:r>
            <a:endParaRPr lang="ru-RU" sz="36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Управляющая кнопка: назад 9">
            <a:hlinkClick r:id="" action="ppaction://hlinkshowjump?jump=endshow" highlightClick="1"/>
          </p:cNvPr>
          <p:cNvSpPr/>
          <p:nvPr/>
        </p:nvSpPr>
        <p:spPr>
          <a:xfrm>
            <a:off x="8423920" y="6353944"/>
            <a:ext cx="720080" cy="504056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547664" y="260648"/>
            <a:ext cx="6192688" cy="504056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latin typeface="Arial" pitchFamily="34" charset="0"/>
                <a:cs typeface="Arial" pitchFamily="34" charset="0"/>
              </a:rPr>
              <a:t>ЦЕЛЬ ПРОЕКТА</a:t>
            </a:r>
            <a:endParaRPr lang="ru-RU" sz="36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idx="1"/>
          </p:nvPr>
        </p:nvSpPr>
        <p:spPr>
          <a:xfrm>
            <a:off x="457200" y="2204864"/>
            <a:ext cx="7859216" cy="1368152"/>
          </a:xfrm>
        </p:spPr>
        <p:txBody>
          <a:bodyPr>
            <a:noAutofit/>
          </a:bodyPr>
          <a:lstStyle/>
          <a:p>
            <a:pPr algn="ctr"/>
            <a:endParaRPr lang="ru-RU" sz="3600" dirty="0" smtClean="0">
              <a:latin typeface="Arial" pitchFamily="34" charset="0"/>
              <a:cs typeface="Arial" pitchFamily="34" charset="0"/>
            </a:endParaRPr>
          </a:p>
          <a:p>
            <a:pPr algn="ctr"/>
            <a:endParaRPr lang="ru-RU" sz="3600" dirty="0">
              <a:latin typeface="Arial" pitchFamily="34" charset="0"/>
              <a:cs typeface="Arial" pitchFamily="34" charset="0"/>
            </a:endParaRPr>
          </a:p>
          <a:p>
            <a:pPr algn="ctr"/>
            <a:endParaRPr lang="ru-RU" sz="3600" dirty="0" smtClean="0">
              <a:latin typeface="Arial" pitchFamily="34" charset="0"/>
              <a:cs typeface="Arial" pitchFamily="34" charset="0"/>
            </a:endParaRPr>
          </a:p>
          <a:p>
            <a:pPr algn="ctr"/>
            <a:endParaRPr lang="ru-RU" sz="3600" dirty="0">
              <a:latin typeface="Arial" pitchFamily="34" charset="0"/>
              <a:cs typeface="Arial" pitchFamily="34" charset="0"/>
            </a:endParaRPr>
          </a:p>
          <a:p>
            <a:pPr algn="ctr"/>
            <a:endParaRPr lang="ru-RU" sz="3600" dirty="0" smtClean="0">
              <a:latin typeface="Arial" pitchFamily="34" charset="0"/>
              <a:cs typeface="Arial" pitchFamily="34" charset="0"/>
            </a:endParaRPr>
          </a:p>
          <a:p>
            <a:pPr algn="ctr"/>
            <a:endParaRPr lang="ru-RU" sz="3600" dirty="0">
              <a:latin typeface="Arial" pitchFamily="34" charset="0"/>
              <a:cs typeface="Arial" pitchFamily="34" charset="0"/>
            </a:endParaRPr>
          </a:p>
          <a:p>
            <a:pPr algn="ctr"/>
            <a:endParaRPr lang="ru-RU" sz="3600" dirty="0" smtClean="0">
              <a:latin typeface="Arial" pitchFamily="34" charset="0"/>
              <a:cs typeface="Arial" pitchFamily="34" charset="0"/>
            </a:endParaRPr>
          </a:p>
          <a:p>
            <a:pPr algn="ctr"/>
            <a:endParaRPr lang="ru-RU" sz="3600" dirty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sz="3600" dirty="0" smtClean="0">
                <a:latin typeface="Arial" pitchFamily="34" charset="0"/>
                <a:cs typeface="Arial" pitchFamily="34" charset="0"/>
              </a:rPr>
              <a:t> </a:t>
            </a:r>
          </a:p>
          <a:p>
            <a:pPr algn="ctr"/>
            <a:endParaRPr lang="ru-RU" sz="3600" dirty="0">
              <a:latin typeface="Arial" pitchFamily="34" charset="0"/>
              <a:cs typeface="Arial" pitchFamily="34" charset="0"/>
            </a:endParaRPr>
          </a:p>
          <a:p>
            <a:pPr algn="ctr"/>
            <a:endParaRPr lang="ru-RU" sz="3600" dirty="0" smtClean="0">
              <a:latin typeface="Arial" pitchFamily="34" charset="0"/>
              <a:cs typeface="Arial" pitchFamily="34" charset="0"/>
            </a:endParaRPr>
          </a:p>
          <a:p>
            <a:pPr algn="ctr"/>
            <a:endParaRPr lang="ru-RU" sz="36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5" name="Содержимое 14" descr="1614559662_10-p-rossiya-na-belom-fone-10.pn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1187624" y="3717032"/>
            <a:ext cx="7092280" cy="3024336"/>
          </a:xfrm>
        </p:spPr>
      </p:pic>
      <p:sp>
        <p:nvSpPr>
          <p:cNvPr id="9" name="Текст 8"/>
          <p:cNvSpPr>
            <a:spLocks noGrp="1"/>
          </p:cNvSpPr>
          <p:nvPr>
            <p:ph type="body" sz="quarter" idx="3"/>
          </p:nvPr>
        </p:nvSpPr>
        <p:spPr>
          <a:xfrm>
            <a:off x="1043608" y="980728"/>
            <a:ext cx="7632847" cy="2880320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ru-RU" sz="1800" dirty="0" smtClean="0">
                <a:latin typeface="Arial" pitchFamily="34" charset="0"/>
                <a:cs typeface="Arial" pitchFamily="34" charset="0"/>
              </a:rPr>
              <a:t>Создание информационного стенда «России верные сыны»</a:t>
            </a:r>
          </a:p>
          <a:p>
            <a:pPr>
              <a:lnSpc>
                <a:spcPct val="150000"/>
              </a:lnSpc>
            </a:pPr>
            <a:r>
              <a:rPr lang="ru-RU" sz="1800" dirty="0" smtClean="0">
                <a:latin typeface="Arial" pitchFamily="34" charset="0"/>
                <a:cs typeface="Arial" pitchFamily="34" charset="0"/>
              </a:rPr>
              <a:t>в результате исследовательской деятельности в процессе совместной проектной деятельности детей и взрослых.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ru-RU" sz="1800" dirty="0" smtClean="0">
                <a:latin typeface="Arial" pitchFamily="34" charset="0"/>
                <a:cs typeface="Arial" pitchFamily="34" charset="0"/>
              </a:rPr>
              <a:t>Создание дидактической игры ТРИЗ технологии Круги </a:t>
            </a:r>
            <a:r>
              <a:rPr lang="ru-RU" sz="1800" dirty="0" err="1" smtClean="0">
                <a:latin typeface="Arial" pitchFamily="34" charset="0"/>
                <a:cs typeface="Arial" pitchFamily="34" charset="0"/>
              </a:rPr>
              <a:t>Луллия</a:t>
            </a:r>
            <a:r>
              <a:rPr lang="ru-RU" sz="18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1800" dirty="0" smtClean="0">
                <a:latin typeface="Arial" pitchFamily="34" charset="0"/>
                <a:cs typeface="Arial" pitchFamily="34" charset="0"/>
              </a:rPr>
              <a:t>«Военные профессии»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ru-RU" sz="1800" dirty="0" smtClean="0">
                <a:latin typeface="Arial" pitchFamily="34" charset="0"/>
                <a:cs typeface="Arial" pitchFamily="34" charset="0"/>
              </a:rPr>
              <a:t>Изготовление подарков для пап и дедушек к празднику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ru-RU" sz="1800" dirty="0" smtClean="0">
                <a:latin typeface="Arial" pitchFamily="34" charset="0"/>
                <a:cs typeface="Arial" pitchFamily="34" charset="0"/>
              </a:rPr>
              <a:t>Итоговое мероприятие </a:t>
            </a:r>
            <a:r>
              <a:rPr lang="ru-RU" sz="1800" smtClean="0">
                <a:latin typeface="Arial" pitchFamily="34" charset="0"/>
                <a:cs typeface="Arial" pitchFamily="34" charset="0"/>
              </a:rPr>
              <a:t>«Зарница»</a:t>
            </a:r>
            <a:endParaRPr lang="ru-RU" sz="1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Управляющая кнопка: далее 9">
            <a:hlinkClick r:id="" action="ppaction://hlinkshowjump?jump=nextslide" highlightClick="1"/>
          </p:cNvPr>
          <p:cNvSpPr/>
          <p:nvPr/>
        </p:nvSpPr>
        <p:spPr>
          <a:xfrm>
            <a:off x="8748464" y="6165304"/>
            <a:ext cx="395536" cy="69269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Управляющая кнопка: назад 10">
            <a:hlinkClick r:id="" action="ppaction://hlinkshowjump?jump=previousslide" highlightClick="1"/>
          </p:cNvPr>
          <p:cNvSpPr/>
          <p:nvPr/>
        </p:nvSpPr>
        <p:spPr>
          <a:xfrm>
            <a:off x="8316416" y="6165304"/>
            <a:ext cx="432048" cy="692696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16632"/>
            <a:ext cx="7139136" cy="57606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dirty="0" smtClean="0">
                <a:latin typeface="Arial" pitchFamily="34" charset="0"/>
                <a:cs typeface="Arial" pitchFamily="34" charset="0"/>
              </a:rPr>
              <a:t>Задачи проекта:</a:t>
            </a:r>
            <a:endParaRPr lang="ru-RU" sz="36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5" name="Содержимое 14" descr="1614559662_10-p-rossiya-na-belom-fone-10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275856" y="4581128"/>
            <a:ext cx="3456384" cy="2160240"/>
          </a:xfrm>
        </p:spPr>
      </p:pic>
      <p:sp>
        <p:nvSpPr>
          <p:cNvPr id="7" name="Текст 6"/>
          <p:cNvSpPr>
            <a:spLocks noGrp="1"/>
          </p:cNvSpPr>
          <p:nvPr>
            <p:ph type="body" sz="half" idx="2"/>
          </p:nvPr>
        </p:nvSpPr>
        <p:spPr>
          <a:xfrm>
            <a:off x="683568" y="620688"/>
            <a:ext cx="7704856" cy="3600400"/>
          </a:xfrm>
        </p:spPr>
        <p:txBody>
          <a:bodyPr>
            <a:no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1800" dirty="0" smtClean="0">
                <a:latin typeface="Arial" pitchFamily="34" charset="0"/>
                <a:cs typeface="Arial" pitchFamily="34" charset="0"/>
              </a:rPr>
              <a:t>Организовать и принять участие в беседе «Есть такая профессия –Родину защищать»</a:t>
            </a:r>
          </a:p>
          <a:p>
            <a:pPr>
              <a:buFont typeface="Wingdings" pitchFamily="2" charset="2"/>
              <a:buChar char="Ø"/>
            </a:pPr>
            <a:r>
              <a:rPr lang="ru-RU" sz="1800" dirty="0" smtClean="0">
                <a:latin typeface="Arial" pitchFamily="34" charset="0"/>
                <a:cs typeface="Arial" pitchFamily="34" charset="0"/>
              </a:rPr>
              <a:t>Принять участие в создании мини-музея военной техники разных лет</a:t>
            </a:r>
          </a:p>
          <a:p>
            <a:pPr>
              <a:buFont typeface="Wingdings" pitchFamily="2" charset="2"/>
              <a:buChar char="Ø"/>
            </a:pPr>
            <a:r>
              <a:rPr lang="ru-RU" sz="1800" dirty="0" smtClean="0">
                <a:latin typeface="Arial" pitchFamily="34" charset="0"/>
                <a:cs typeface="Arial" pitchFamily="34" charset="0"/>
              </a:rPr>
              <a:t>Принять участие в оформлении </a:t>
            </a:r>
            <a:r>
              <a:rPr lang="ru-RU" sz="1800" dirty="0" err="1" smtClean="0">
                <a:latin typeface="Arial" pitchFamily="34" charset="0"/>
                <a:cs typeface="Arial" pitchFamily="34" charset="0"/>
              </a:rPr>
              <a:t>инф\стенда</a:t>
            </a:r>
            <a:endParaRPr lang="ru-RU" sz="1800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sz="1800" dirty="0" smtClean="0">
                <a:latin typeface="Arial" pitchFamily="34" charset="0"/>
                <a:cs typeface="Arial" pitchFamily="34" charset="0"/>
              </a:rPr>
              <a:t>Принять участие в планировании проекта</a:t>
            </a:r>
          </a:p>
          <a:p>
            <a:pPr>
              <a:buFont typeface="Wingdings" pitchFamily="2" charset="2"/>
              <a:buChar char="Ø"/>
            </a:pPr>
            <a:r>
              <a:rPr lang="ru-RU" sz="1800" dirty="0" smtClean="0">
                <a:latin typeface="Arial" pitchFamily="34" charset="0"/>
                <a:cs typeface="Arial" pitchFamily="34" charset="0"/>
              </a:rPr>
              <a:t>Принять участие в оформлении альбома «Военная мощь России»</a:t>
            </a:r>
          </a:p>
          <a:p>
            <a:pPr>
              <a:buFont typeface="Wingdings" pitchFamily="2" charset="2"/>
              <a:buChar char="Ø"/>
            </a:pPr>
            <a:r>
              <a:rPr lang="ru-RU" sz="1800" dirty="0" smtClean="0">
                <a:latin typeface="Arial" pitchFamily="34" charset="0"/>
                <a:cs typeface="Arial" pitchFamily="34" charset="0"/>
              </a:rPr>
              <a:t>Изготовить совместно с детьми </a:t>
            </a:r>
            <a:r>
              <a:rPr lang="ru-RU" sz="1800" dirty="0" err="1" smtClean="0">
                <a:latin typeface="Arial" pitchFamily="34" charset="0"/>
                <a:cs typeface="Arial" pitchFamily="34" charset="0"/>
              </a:rPr>
              <a:t>дид\игру</a:t>
            </a:r>
            <a:r>
              <a:rPr lang="ru-RU" sz="1800" dirty="0" smtClean="0">
                <a:latin typeface="Arial" pitchFamily="34" charset="0"/>
                <a:cs typeface="Arial" pitchFamily="34" charset="0"/>
              </a:rPr>
              <a:t> ТРИЗ технологии Круги </a:t>
            </a:r>
            <a:r>
              <a:rPr lang="ru-RU" sz="1800" dirty="0" err="1" smtClean="0">
                <a:latin typeface="Arial" pitchFamily="34" charset="0"/>
                <a:cs typeface="Arial" pitchFamily="34" charset="0"/>
              </a:rPr>
              <a:t>Луллия</a:t>
            </a:r>
            <a:r>
              <a:rPr lang="ru-RU" sz="1800" dirty="0" smtClean="0">
                <a:latin typeface="Arial" pitchFamily="34" charset="0"/>
                <a:cs typeface="Arial" pitchFamily="34" charset="0"/>
              </a:rPr>
              <a:t> «Военные профессии»</a:t>
            </a:r>
          </a:p>
          <a:p>
            <a:pPr>
              <a:buFont typeface="Wingdings" pitchFamily="2" charset="2"/>
              <a:buChar char="Ø"/>
            </a:pPr>
            <a:r>
              <a:rPr lang="ru-RU" sz="1800" dirty="0" smtClean="0">
                <a:latin typeface="Arial" pitchFamily="34" charset="0"/>
                <a:cs typeface="Arial" pitchFamily="34" charset="0"/>
              </a:rPr>
              <a:t>Принять участие в игре «Зарница»</a:t>
            </a:r>
          </a:p>
          <a:p>
            <a:pPr>
              <a:buFont typeface="Wingdings" pitchFamily="2" charset="2"/>
              <a:buChar char="Ø"/>
            </a:pPr>
            <a:endParaRPr lang="ru-RU" sz="1800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Ø"/>
            </a:pPr>
            <a:endParaRPr lang="ru-RU" sz="1800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Ø"/>
            </a:pPr>
            <a:endParaRPr lang="ru-RU" sz="1800" dirty="0" smtClean="0">
              <a:latin typeface="Arial" pitchFamily="34" charset="0"/>
              <a:cs typeface="Arial" pitchFamily="34" charset="0"/>
            </a:endParaRPr>
          </a:p>
          <a:p>
            <a:endParaRPr lang="ru-RU" sz="1800" dirty="0">
              <a:latin typeface="Arial" pitchFamily="34" charset="0"/>
              <a:cs typeface="Arial" pitchFamily="34" charset="0"/>
            </a:endParaRPr>
          </a:p>
          <a:p>
            <a:endParaRPr lang="ru-RU" sz="1800" dirty="0" smtClean="0">
              <a:latin typeface="Arial" pitchFamily="34" charset="0"/>
              <a:cs typeface="Arial" pitchFamily="34" charset="0"/>
            </a:endParaRPr>
          </a:p>
          <a:p>
            <a:endParaRPr lang="ru-RU" sz="1800" dirty="0">
              <a:latin typeface="Arial" pitchFamily="34" charset="0"/>
              <a:cs typeface="Arial" pitchFamily="34" charset="0"/>
            </a:endParaRPr>
          </a:p>
          <a:p>
            <a:endParaRPr lang="ru-RU" sz="1800" dirty="0" smtClean="0">
              <a:latin typeface="Arial" pitchFamily="34" charset="0"/>
              <a:cs typeface="Arial" pitchFamily="34" charset="0"/>
            </a:endParaRPr>
          </a:p>
          <a:p>
            <a:endParaRPr lang="ru-RU" sz="1800" dirty="0">
              <a:latin typeface="Arial" pitchFamily="34" charset="0"/>
              <a:cs typeface="Arial" pitchFamily="34" charset="0"/>
            </a:endParaRPr>
          </a:p>
          <a:p>
            <a:endParaRPr lang="ru-RU" sz="1800" dirty="0" smtClean="0">
              <a:latin typeface="Arial" pitchFamily="34" charset="0"/>
              <a:cs typeface="Arial" pitchFamily="34" charset="0"/>
            </a:endParaRPr>
          </a:p>
          <a:p>
            <a:endParaRPr lang="ru-RU" sz="1800" dirty="0">
              <a:latin typeface="Arial" pitchFamily="34" charset="0"/>
              <a:cs typeface="Arial" pitchFamily="34" charset="0"/>
            </a:endParaRPr>
          </a:p>
          <a:p>
            <a:r>
              <a:rPr lang="ru-RU" sz="1800" dirty="0" smtClean="0">
                <a:latin typeface="Arial" pitchFamily="34" charset="0"/>
                <a:cs typeface="Arial" pitchFamily="34" charset="0"/>
              </a:rPr>
              <a:t> </a:t>
            </a:r>
          </a:p>
          <a:p>
            <a:endParaRPr lang="ru-RU" sz="1800" dirty="0">
              <a:latin typeface="Arial" pitchFamily="34" charset="0"/>
              <a:cs typeface="Arial" pitchFamily="34" charset="0"/>
            </a:endParaRPr>
          </a:p>
          <a:p>
            <a:endParaRPr lang="ru-RU" sz="1800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Ø"/>
            </a:pPr>
            <a:endParaRPr lang="ru-RU" sz="1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Управляющая кнопка: далее 5">
            <a:hlinkClick r:id="" action="ppaction://hlinkshowjump?jump=nextslide" highlightClick="1"/>
          </p:cNvPr>
          <p:cNvSpPr/>
          <p:nvPr/>
        </p:nvSpPr>
        <p:spPr>
          <a:xfrm>
            <a:off x="8641136" y="6076232"/>
            <a:ext cx="502864" cy="781768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Управляющая кнопка: назад 7">
            <a:hlinkClick r:id="" action="ppaction://hlinkshowjump?jump=previousslide" highlightClick="1"/>
          </p:cNvPr>
          <p:cNvSpPr/>
          <p:nvPr/>
        </p:nvSpPr>
        <p:spPr>
          <a:xfrm>
            <a:off x="8172400" y="6093296"/>
            <a:ext cx="504056" cy="764704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latin typeface="Arial" pitchFamily="34" charset="0"/>
                <a:cs typeface="Arial" pitchFamily="34" charset="0"/>
              </a:rPr>
              <a:t>Структура проекта</a:t>
            </a:r>
            <a:endParaRPr lang="ru-RU" sz="3600" b="1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10" name="Объект 9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3297714465"/>
              </p:ext>
            </p:extLst>
          </p:nvPr>
        </p:nvGraphicFramePr>
        <p:xfrm>
          <a:off x="539552" y="1052737"/>
          <a:ext cx="8280920" cy="25922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Овал 4"/>
          <p:cNvSpPr/>
          <p:nvPr/>
        </p:nvSpPr>
        <p:spPr>
          <a:xfrm>
            <a:off x="611560" y="4293096"/>
            <a:ext cx="2304256" cy="156247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Arial" pitchFamily="34" charset="0"/>
                <a:cs typeface="Arial" pitchFamily="34" charset="0"/>
              </a:rPr>
              <a:t>Погружение в проект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3563888" y="4797152"/>
            <a:ext cx="2304256" cy="156247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Arial" pitchFamily="34" charset="0"/>
                <a:cs typeface="Arial" pitchFamily="34" charset="0"/>
              </a:rPr>
              <a:t>Реализация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6228184" y="4365104"/>
            <a:ext cx="2304256" cy="156247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Arial" pitchFamily="34" charset="0"/>
                <a:cs typeface="Arial" pitchFamily="34" charset="0"/>
              </a:rPr>
              <a:t>Завершение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Стрелка вниз 7"/>
          <p:cNvSpPr/>
          <p:nvPr/>
        </p:nvSpPr>
        <p:spPr>
          <a:xfrm rot="2769556">
            <a:off x="2978165" y="3669446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трелка вниз 8"/>
          <p:cNvSpPr/>
          <p:nvPr/>
        </p:nvSpPr>
        <p:spPr>
          <a:xfrm>
            <a:off x="4427984" y="3789040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трелка вниз 10"/>
          <p:cNvSpPr/>
          <p:nvPr/>
        </p:nvSpPr>
        <p:spPr>
          <a:xfrm rot="19196603">
            <a:off x="5982107" y="3686203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Управляющая кнопка: далее 11">
            <a:hlinkClick r:id="" action="ppaction://hlinkshowjump?jump=nextslide" highlightClick="1"/>
          </p:cNvPr>
          <p:cNvSpPr/>
          <p:nvPr/>
        </p:nvSpPr>
        <p:spPr>
          <a:xfrm>
            <a:off x="8639944" y="6093296"/>
            <a:ext cx="504056" cy="764704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Управляющая кнопка: назад 13">
            <a:hlinkClick r:id="" action="ppaction://hlinkshowjump?jump=previousslide" highlightClick="1"/>
          </p:cNvPr>
          <p:cNvSpPr/>
          <p:nvPr/>
        </p:nvSpPr>
        <p:spPr>
          <a:xfrm>
            <a:off x="8172400" y="6093296"/>
            <a:ext cx="432048" cy="764704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44050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>
                <a:latin typeface="Arial" pitchFamily="34" charset="0"/>
                <a:cs typeface="Arial" pitchFamily="34" charset="0"/>
              </a:rPr>
              <a:t>Погружение в проект</a:t>
            </a:r>
            <a:endParaRPr lang="ru-RU" sz="36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Содержимое 3" descr="лото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971600" y="1412776"/>
            <a:ext cx="6912768" cy="5187678"/>
          </a:xfrm>
        </p:spPr>
      </p:pic>
      <p:pic>
        <p:nvPicPr>
          <p:cNvPr id="5" name="Рисунок 4" descr="альб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115616" y="1484784"/>
            <a:ext cx="6912769" cy="5040559"/>
          </a:xfrm>
          <a:prstGeom prst="rect">
            <a:avLst/>
          </a:prstGeom>
        </p:spPr>
      </p:pic>
      <p:pic>
        <p:nvPicPr>
          <p:cNvPr id="8" name="Рисунок 7" descr="лото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043608" y="1484784"/>
            <a:ext cx="6912768" cy="4968552"/>
          </a:xfrm>
          <a:prstGeom prst="rect">
            <a:avLst/>
          </a:prstGeom>
        </p:spPr>
      </p:pic>
      <p:sp>
        <p:nvSpPr>
          <p:cNvPr id="6" name="Управляющая кнопка: далее 5">
            <a:hlinkClick r:id="" action="ppaction://hlinkshowjump?jump=nextslide" highlightClick="1"/>
          </p:cNvPr>
          <p:cNvSpPr/>
          <p:nvPr/>
        </p:nvSpPr>
        <p:spPr>
          <a:xfrm>
            <a:off x="8497120" y="6292256"/>
            <a:ext cx="646880" cy="565744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8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800"/>
                            </p:stCondLst>
                            <p:childTnLst>
                              <p:par>
                                <p:cTn id="1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152128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latin typeface="Arial" pitchFamily="34" charset="0"/>
                <a:cs typeface="Arial" pitchFamily="34" charset="0"/>
              </a:rPr>
              <a:t>Погружение в проект</a:t>
            </a:r>
            <a:endParaRPr lang="ru-RU" sz="36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3779913" y="1124745"/>
            <a:ext cx="4906888" cy="720080"/>
          </a:xfrm>
        </p:spPr>
        <p:txBody>
          <a:bodyPr>
            <a:noAutofit/>
          </a:bodyPr>
          <a:lstStyle/>
          <a:p>
            <a:pPr algn="ctr"/>
            <a:r>
              <a:rPr lang="ru-RU" sz="1800" dirty="0" smtClean="0">
                <a:latin typeface="Arial" pitchFamily="34" charset="0"/>
                <a:cs typeface="Arial" pitchFamily="34" charset="0"/>
              </a:rPr>
              <a:t>23февраля –День защитника </a:t>
            </a:r>
          </a:p>
          <a:p>
            <a:pPr algn="ctr"/>
            <a:r>
              <a:rPr lang="ru-RU" sz="1800" dirty="0" smtClean="0">
                <a:latin typeface="Arial" pitchFamily="34" charset="0"/>
                <a:cs typeface="Arial" pitchFamily="34" charset="0"/>
              </a:rPr>
              <a:t>Отечества</a:t>
            </a:r>
            <a:endParaRPr lang="ru-RU" sz="18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8" name="Содержимое 6" descr="DSCN203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7544" y="1412776"/>
            <a:ext cx="2271514" cy="2230627"/>
          </a:xfrm>
          <a:prstGeom prst="rect">
            <a:avLst/>
          </a:prstGeom>
        </p:spPr>
      </p:pic>
      <p:pic>
        <p:nvPicPr>
          <p:cNvPr id="10" name="Содержимое 9" descr="2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251520" y="4437112"/>
            <a:ext cx="2524130" cy="1656184"/>
          </a:xfrm>
        </p:spPr>
      </p:pic>
      <p:pic>
        <p:nvPicPr>
          <p:cNvPr id="13" name="Содержимое 14" descr="1614559662_10-p-rossiya-na-belom-fone-10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203848" y="4869160"/>
            <a:ext cx="5184576" cy="1988840"/>
          </a:xfrm>
          <a:prstGeom prst="rect">
            <a:avLst/>
          </a:prstGeom>
        </p:spPr>
      </p:pic>
      <p:pic>
        <p:nvPicPr>
          <p:cNvPr id="15" name="Содержимое 13" descr="192515-e71da995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843808" y="2348880"/>
            <a:ext cx="3201122" cy="2088232"/>
          </a:xfrm>
          <a:prstGeom prst="rect">
            <a:avLst/>
          </a:prstGeom>
        </p:spPr>
      </p:pic>
      <p:pic>
        <p:nvPicPr>
          <p:cNvPr id="19" name="Содержимое 18" descr="dsc_0807.jpg"/>
          <p:cNvPicPr>
            <a:picLocks noGrp="1" noChangeAspect="1"/>
          </p:cNvPicPr>
          <p:nvPr>
            <p:ph sz="quarter" idx="4"/>
          </p:nvPr>
        </p:nvPicPr>
        <p:blipFill>
          <a:blip r:embed="rId6" cstate="print"/>
          <a:stretch>
            <a:fillRect/>
          </a:stretch>
        </p:blipFill>
        <p:spPr>
          <a:xfrm>
            <a:off x="6263640" y="2348880"/>
            <a:ext cx="2880360" cy="2412872"/>
          </a:xfrm>
        </p:spPr>
      </p:pic>
      <p:sp>
        <p:nvSpPr>
          <p:cNvPr id="11" name="Управляющая кнопка: далее 10">
            <a:hlinkClick r:id="" action="ppaction://hlinkshowjump?jump=nextslide" highlightClick="1"/>
          </p:cNvPr>
          <p:cNvSpPr/>
          <p:nvPr/>
        </p:nvSpPr>
        <p:spPr>
          <a:xfrm>
            <a:off x="8639944" y="6165304"/>
            <a:ext cx="504056" cy="69269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Управляющая кнопка: назад 11">
            <a:hlinkClick r:id="" action="ppaction://hlinkshowjump?jump=previousslide" highlightClick="1"/>
          </p:cNvPr>
          <p:cNvSpPr/>
          <p:nvPr/>
        </p:nvSpPr>
        <p:spPr>
          <a:xfrm>
            <a:off x="8100392" y="6165304"/>
            <a:ext cx="504056" cy="692696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latin typeface="Arial" pitchFamily="34" charset="0"/>
                <a:cs typeface="Arial" pitchFamily="34" charset="0"/>
              </a:rPr>
              <a:t>Реализация проекта</a:t>
            </a:r>
            <a:endParaRPr lang="ru-RU" sz="36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pPr algn="ctr"/>
            <a:endParaRPr lang="ru-RU" sz="3600" dirty="0" smtClean="0">
              <a:latin typeface="Arial" pitchFamily="34" charset="0"/>
              <a:cs typeface="Arial" pitchFamily="34" charset="0"/>
            </a:endParaRPr>
          </a:p>
          <a:p>
            <a:pPr algn="ctr"/>
            <a:endParaRPr lang="ru-RU" sz="3600" dirty="0">
              <a:latin typeface="Arial" pitchFamily="34" charset="0"/>
              <a:cs typeface="Arial" pitchFamily="34" charset="0"/>
            </a:endParaRPr>
          </a:p>
          <a:p>
            <a:pPr algn="ctr"/>
            <a:endParaRPr lang="ru-RU" sz="3600" dirty="0" smtClean="0">
              <a:latin typeface="Arial" pitchFamily="34" charset="0"/>
              <a:cs typeface="Arial" pitchFamily="34" charset="0"/>
            </a:endParaRPr>
          </a:p>
          <a:p>
            <a:pPr algn="ctr"/>
            <a:endParaRPr lang="ru-RU" sz="3600" dirty="0">
              <a:latin typeface="Arial" pitchFamily="34" charset="0"/>
              <a:cs typeface="Arial" pitchFamily="34" charset="0"/>
            </a:endParaRPr>
          </a:p>
          <a:p>
            <a:pPr algn="ctr"/>
            <a:endParaRPr lang="ru-RU" sz="3600" dirty="0" smtClean="0">
              <a:latin typeface="Arial" pitchFamily="34" charset="0"/>
              <a:cs typeface="Arial" pitchFamily="34" charset="0"/>
            </a:endParaRPr>
          </a:p>
          <a:p>
            <a:pPr algn="ctr"/>
            <a:endParaRPr lang="ru-RU" sz="3600" dirty="0">
              <a:latin typeface="Arial" pitchFamily="34" charset="0"/>
              <a:cs typeface="Arial" pitchFamily="34" charset="0"/>
            </a:endParaRPr>
          </a:p>
          <a:p>
            <a:pPr algn="ctr"/>
            <a:endParaRPr lang="ru-RU" sz="3600" dirty="0" smtClean="0">
              <a:latin typeface="Arial" pitchFamily="34" charset="0"/>
              <a:cs typeface="Arial" pitchFamily="34" charset="0"/>
            </a:endParaRPr>
          </a:p>
          <a:p>
            <a:pPr algn="ctr"/>
            <a:endParaRPr lang="ru-RU" sz="3600" dirty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sz="3600" dirty="0" smtClean="0">
                <a:latin typeface="Arial" pitchFamily="34" charset="0"/>
                <a:cs typeface="Arial" pitchFamily="34" charset="0"/>
              </a:rPr>
              <a:t> </a:t>
            </a:r>
          </a:p>
          <a:p>
            <a:pPr algn="ctr"/>
            <a:endParaRPr lang="ru-RU" sz="3600" dirty="0">
              <a:latin typeface="Arial" pitchFamily="34" charset="0"/>
              <a:cs typeface="Arial" pitchFamily="34" charset="0"/>
            </a:endParaRPr>
          </a:p>
          <a:p>
            <a:pPr algn="ctr"/>
            <a:endParaRPr lang="ru-RU" sz="3600" dirty="0" smtClean="0">
              <a:latin typeface="Arial" pitchFamily="34" charset="0"/>
              <a:cs typeface="Arial" pitchFamily="34" charset="0"/>
            </a:endParaRPr>
          </a:p>
          <a:p>
            <a:pPr algn="ctr"/>
            <a:endParaRPr lang="ru-RU" sz="36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5" name="Содержимое 14" descr="1614559662_10-p-rossiya-na-belom-fone-10.pn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725302" y="3215292"/>
            <a:ext cx="3503983" cy="1870454"/>
          </a:xfrm>
        </p:spPr>
      </p:pic>
      <p:sp>
        <p:nvSpPr>
          <p:cNvPr id="9" name="Текст 8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lvl="0"/>
            <a:endParaRPr lang="ru-RU" dirty="0" smtClean="0"/>
          </a:p>
          <a:p>
            <a:pPr lvl="0"/>
            <a:endParaRPr lang="ru-RU" dirty="0" smtClean="0"/>
          </a:p>
          <a:p>
            <a:endParaRPr lang="ru-RU" dirty="0"/>
          </a:p>
        </p:txBody>
      </p:sp>
      <p:pic>
        <p:nvPicPr>
          <p:cNvPr id="21" name="Содержимое 20" descr="image-2021-05-06-12_06_25.jp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5508104" y="3212976"/>
            <a:ext cx="2592288" cy="1944216"/>
          </a:xfrm>
        </p:spPr>
      </p:pic>
      <p:pic>
        <p:nvPicPr>
          <p:cNvPr id="12" name="Содержимое 10" descr="7bMK6VKOesQ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51520" y="1124744"/>
            <a:ext cx="4392488" cy="4563270"/>
          </a:xfrm>
          <a:prstGeom prst="rect">
            <a:avLst/>
          </a:prstGeom>
        </p:spPr>
      </p:pic>
      <p:pic>
        <p:nvPicPr>
          <p:cNvPr id="16" name="Содержимое 13" descr="IMG-20210219-WA0021-1024x768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991632" y="1196752"/>
            <a:ext cx="3684823" cy="2016224"/>
          </a:xfrm>
          <a:prstGeom prst="rect">
            <a:avLst/>
          </a:prstGeom>
        </p:spPr>
      </p:pic>
      <p:pic>
        <p:nvPicPr>
          <p:cNvPr id="19" name="Содержимое 17" descr="DSCN2035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012161" y="5157193"/>
            <a:ext cx="1539886" cy="1512168"/>
          </a:xfrm>
          <a:prstGeom prst="rect">
            <a:avLst/>
          </a:prstGeom>
        </p:spPr>
      </p:pic>
      <p:pic>
        <p:nvPicPr>
          <p:cNvPr id="10" name="Содержимое 14" descr="1614559662_10-p-rossiya-na-belom-fone-10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907704" y="5373216"/>
            <a:ext cx="3744416" cy="1484784"/>
          </a:xfrm>
          <a:prstGeom prst="rect">
            <a:avLst/>
          </a:prstGeom>
        </p:spPr>
      </p:pic>
      <p:sp>
        <p:nvSpPr>
          <p:cNvPr id="11" name="Управляющая кнопка: далее 10">
            <a:hlinkClick r:id="" action="ppaction://hlinkshowjump?jump=nextslide" highlightClick="1"/>
          </p:cNvPr>
          <p:cNvSpPr/>
          <p:nvPr/>
        </p:nvSpPr>
        <p:spPr>
          <a:xfrm>
            <a:off x="8639944" y="6237312"/>
            <a:ext cx="504056" cy="620688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Управляющая кнопка: назад 12">
            <a:hlinkClick r:id="" action="ppaction://hlinkshowjump?jump=previousslide" highlightClick="1"/>
          </p:cNvPr>
          <p:cNvSpPr/>
          <p:nvPr/>
        </p:nvSpPr>
        <p:spPr>
          <a:xfrm>
            <a:off x="8100392" y="6237312"/>
            <a:ext cx="504056" cy="620688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>
                <a:latin typeface="Arial" pitchFamily="34" charset="0"/>
                <a:cs typeface="Arial" pitchFamily="34" charset="0"/>
              </a:rPr>
              <a:t>Завершение проекта</a:t>
            </a:r>
            <a:endParaRPr lang="ru-RU" sz="36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96753"/>
            <a:ext cx="4040188" cy="504056"/>
          </a:xfrm>
        </p:spPr>
        <p:txBody>
          <a:bodyPr/>
          <a:lstStyle/>
          <a:p>
            <a:pPr algn="ctr"/>
            <a:r>
              <a:rPr lang="ru-RU" dirty="0" smtClean="0"/>
              <a:t>Игра «Зарница»</a:t>
            </a:r>
            <a:endParaRPr lang="ru-RU" dirty="0"/>
          </a:p>
        </p:txBody>
      </p:sp>
      <p:pic>
        <p:nvPicPr>
          <p:cNvPr id="8" name="Содержимое 6" descr="4588730d9019de9904805b48e9af7d1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15616" y="4365104"/>
            <a:ext cx="2232248" cy="229730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0" name="Содержимое 9" descr="DSC01544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251520" y="1844824"/>
            <a:ext cx="4040188" cy="227159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4" name="Содержимое 12" descr="201736-eff3fe83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499992" y="4000549"/>
            <a:ext cx="3600400" cy="2857451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6" name="Содержимое 15" descr="DSC_0515.jpg"/>
          <p:cNvPicPr>
            <a:picLocks noGrp="1" noChangeAspect="1"/>
          </p:cNvPicPr>
          <p:nvPr>
            <p:ph sz="quarter" idx="4"/>
          </p:nvPr>
        </p:nvPicPr>
        <p:blipFill>
          <a:blip r:embed="rId5" cstate="print"/>
          <a:stretch>
            <a:fillRect/>
          </a:stretch>
        </p:blipFill>
        <p:spPr>
          <a:xfrm>
            <a:off x="4860032" y="1628800"/>
            <a:ext cx="2880320" cy="191961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7" name="Содержимое 14" descr="1614559662_10-p-rossiya-na-belom-fone-10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948264" y="0"/>
            <a:ext cx="2195736" cy="1440160"/>
          </a:xfrm>
          <a:prstGeom prst="rect">
            <a:avLst/>
          </a:prstGeom>
        </p:spPr>
      </p:pic>
      <p:sp>
        <p:nvSpPr>
          <p:cNvPr id="9" name="Управляющая кнопка: далее 8">
            <a:hlinkClick r:id="" action="ppaction://hlinkshowjump?jump=nextslide" highlightClick="1"/>
          </p:cNvPr>
          <p:cNvSpPr/>
          <p:nvPr/>
        </p:nvSpPr>
        <p:spPr>
          <a:xfrm>
            <a:off x="8713144" y="6237312"/>
            <a:ext cx="430856" cy="620688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Управляющая кнопка: назад 10">
            <a:hlinkClick r:id="" action="ppaction://hlinkshowjump?jump=previousslide" highlightClick="1"/>
          </p:cNvPr>
          <p:cNvSpPr/>
          <p:nvPr/>
        </p:nvSpPr>
        <p:spPr>
          <a:xfrm>
            <a:off x="8244408" y="6237312"/>
            <a:ext cx="432048" cy="620688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5698976" cy="1143000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latin typeface="Arial" pitchFamily="34" charset="0"/>
                <a:cs typeface="Arial" pitchFamily="34" charset="0"/>
              </a:rPr>
              <a:t>Продукт проекта</a:t>
            </a:r>
            <a:endParaRPr lang="ru-RU" sz="36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40768"/>
            <a:ext cx="4040188" cy="576063"/>
          </a:xfrm>
        </p:spPr>
        <p:txBody>
          <a:bodyPr/>
          <a:lstStyle/>
          <a:p>
            <a:r>
              <a:rPr lang="ru-RU" dirty="0" smtClean="0"/>
              <a:t>Информационный стенд</a:t>
            </a:r>
            <a:endParaRPr lang="ru-RU" dirty="0"/>
          </a:p>
        </p:txBody>
      </p:sp>
      <p:pic>
        <p:nvPicPr>
          <p:cNvPr id="7" name="Содержимое 6" descr="стенд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179512" y="2276872"/>
            <a:ext cx="4608512" cy="381642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340768"/>
            <a:ext cx="4041775" cy="936104"/>
          </a:xfrm>
        </p:spPr>
        <p:txBody>
          <a:bodyPr>
            <a:noAutofit/>
          </a:bodyPr>
          <a:lstStyle/>
          <a:p>
            <a:pPr algn="ctr"/>
            <a:r>
              <a:rPr lang="ru-RU" sz="1800" dirty="0" smtClean="0">
                <a:latin typeface="Arial" pitchFamily="34" charset="0"/>
                <a:cs typeface="Arial" pitchFamily="34" charset="0"/>
              </a:rPr>
              <a:t>Дидактическая игра ТРИЗ технологии Круги </a:t>
            </a:r>
            <a:r>
              <a:rPr lang="ru-RU" sz="1800" dirty="0" err="1" smtClean="0">
                <a:latin typeface="Arial" pitchFamily="34" charset="0"/>
                <a:cs typeface="Arial" pitchFamily="34" charset="0"/>
              </a:rPr>
              <a:t>Луллия</a:t>
            </a:r>
            <a:r>
              <a:rPr lang="ru-RU" sz="1800" dirty="0" smtClean="0">
                <a:latin typeface="Arial" pitchFamily="34" charset="0"/>
                <a:cs typeface="Arial" pitchFamily="34" charset="0"/>
              </a:rPr>
              <a:t> «Военные профессии»</a:t>
            </a:r>
            <a:endParaRPr lang="ru-RU" sz="18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8" name="Содержимое 14" descr="1614559662_10-p-rossiya-na-belom-fone-10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652120" y="0"/>
            <a:ext cx="3491880" cy="1628800"/>
          </a:xfrm>
          <a:prstGeom prst="rect">
            <a:avLst/>
          </a:prstGeom>
        </p:spPr>
      </p:pic>
      <p:sp>
        <p:nvSpPr>
          <p:cNvPr id="17" name="Содержимое 16"/>
          <p:cNvSpPr>
            <a:spLocks noGrp="1"/>
          </p:cNvSpPr>
          <p:nvPr>
            <p:ph sz="quarter" idx="4"/>
          </p:nvPr>
        </p:nvSpPr>
        <p:spPr>
          <a:xfrm>
            <a:off x="5508104" y="2708919"/>
            <a:ext cx="2808312" cy="2448273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20" name="Содержимое 19" descr="dsc01465.jpg"/>
          <p:cNvPicPr>
            <a:picLocks noGrp="1" noChangeAspect="1"/>
          </p:cNvPicPr>
          <p:nvPr>
            <p:ph sz="quarter" idx="4"/>
          </p:nvPr>
        </p:nvPicPr>
        <p:blipFill>
          <a:blip r:embed="rId4" cstate="print"/>
          <a:stretch>
            <a:fillRect/>
          </a:stretch>
        </p:blipFill>
        <p:spPr>
          <a:xfrm>
            <a:off x="5076056" y="2564904"/>
            <a:ext cx="3901935" cy="367240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9" name="Управляющая кнопка: далее 8">
            <a:hlinkClick r:id="" action="ppaction://hlinkshowjump?jump=nextslide" highlightClick="1"/>
          </p:cNvPr>
          <p:cNvSpPr/>
          <p:nvPr/>
        </p:nvSpPr>
        <p:spPr>
          <a:xfrm>
            <a:off x="8639944" y="6093296"/>
            <a:ext cx="504056" cy="764704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Управляющая кнопка: назад 9">
            <a:hlinkClick r:id="" action="ppaction://hlinkshowjump?jump=previousslide" highlightClick="1"/>
          </p:cNvPr>
          <p:cNvSpPr/>
          <p:nvPr/>
        </p:nvSpPr>
        <p:spPr>
          <a:xfrm>
            <a:off x="8172400" y="6093296"/>
            <a:ext cx="432048" cy="764704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554</TotalTime>
  <Words>199</Words>
  <Application>Microsoft Office PowerPoint</Application>
  <PresentationFormat>Экран (4:3)</PresentationFormat>
  <Paragraphs>87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МДОУ «Детский сад №200»</vt:lpstr>
      <vt:lpstr>ЦЕЛЬ ПРОЕКТА</vt:lpstr>
      <vt:lpstr>Задачи проекта:</vt:lpstr>
      <vt:lpstr>Структура проекта</vt:lpstr>
      <vt:lpstr>Погружение в проект</vt:lpstr>
      <vt:lpstr>Погружение в проект</vt:lpstr>
      <vt:lpstr>Реализация проекта</vt:lpstr>
      <vt:lpstr>Завершение проекта</vt:lpstr>
      <vt:lpstr>Продукт проекта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МДОУ «Детский сад №200»</dc:title>
  <dc:creator>User</dc:creator>
  <cp:lastModifiedBy>User</cp:lastModifiedBy>
  <cp:revision>45</cp:revision>
  <dcterms:created xsi:type="dcterms:W3CDTF">2022-02-15T17:36:44Z</dcterms:created>
  <dcterms:modified xsi:type="dcterms:W3CDTF">2022-02-18T17:43:54Z</dcterms:modified>
</cp:coreProperties>
</file>