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ink/ink1.xml" ContentType="application/inkml+xml"/>
  <Override PartName="/ppt/ink/ink2.xml" ContentType="application/inkml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6" r:id="rId3"/>
    <p:sldId id="261" r:id="rId4"/>
    <p:sldId id="275" r:id="rId5"/>
    <p:sldId id="263" r:id="rId6"/>
    <p:sldId id="270" r:id="rId7"/>
    <p:sldId id="260" r:id="rId8"/>
    <p:sldId id="272" r:id="rId9"/>
    <p:sldId id="271" r:id="rId10"/>
    <p:sldId id="262" r:id="rId11"/>
    <p:sldId id="274" r:id="rId12"/>
    <p:sldId id="264" r:id="rId13"/>
    <p:sldId id="265" r:id="rId14"/>
    <p:sldId id="266" r:id="rId15"/>
    <p:sldId id="267" r:id="rId16"/>
    <p:sldId id="268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DD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6583FB5-CE99-4871-84F3-9236E9A2A5B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2B852B7C-4B84-49ED-984A-B1164968224F}">
      <dgm:prSet/>
      <dgm:spPr/>
      <dgm:t>
        <a:bodyPr/>
        <a:lstStyle/>
        <a:p>
          <a:r>
            <a:rPr lang="ru-RU" b="1" baseline="0" dirty="0"/>
            <a:t>Текстовые редакторы </a:t>
          </a:r>
          <a:r>
            <a:rPr lang="ru-RU" baseline="0" dirty="0"/>
            <a:t>– программы для создания, редактирования, форматирования, сохранения и организации печати текстовых документов.</a:t>
          </a:r>
          <a:endParaRPr lang="ru-RU" dirty="0"/>
        </a:p>
      </dgm:t>
    </dgm:pt>
    <dgm:pt modelId="{796B77A0-2709-4249-A859-16D21F8429B2}" type="parTrans" cxnId="{3AC41F06-81FE-461A-9AB6-272C06E3DCC2}">
      <dgm:prSet/>
      <dgm:spPr/>
      <dgm:t>
        <a:bodyPr/>
        <a:lstStyle/>
        <a:p>
          <a:endParaRPr lang="ru-RU"/>
        </a:p>
      </dgm:t>
    </dgm:pt>
    <dgm:pt modelId="{93D0A225-CBA9-4DB6-8AFA-ABA2AF6E3FB5}" type="sibTrans" cxnId="{3AC41F06-81FE-461A-9AB6-272C06E3DCC2}">
      <dgm:prSet/>
      <dgm:spPr/>
      <dgm:t>
        <a:bodyPr/>
        <a:lstStyle/>
        <a:p>
          <a:endParaRPr lang="ru-RU"/>
        </a:p>
      </dgm:t>
    </dgm:pt>
    <dgm:pt modelId="{CC39CB5E-6DEB-4524-8D17-78D6FAB62F41}" type="pres">
      <dgm:prSet presAssocID="{96583FB5-CE99-4871-84F3-9236E9A2A5B0}" presName="linear" presStyleCnt="0">
        <dgm:presLayoutVars>
          <dgm:animLvl val="lvl"/>
          <dgm:resizeHandles val="exact"/>
        </dgm:presLayoutVars>
      </dgm:prSet>
      <dgm:spPr/>
    </dgm:pt>
    <dgm:pt modelId="{93F87308-86C1-47D1-BD97-9CA4F63BE5C3}" type="pres">
      <dgm:prSet presAssocID="{2B852B7C-4B84-49ED-984A-B1164968224F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3AC41F06-81FE-461A-9AB6-272C06E3DCC2}" srcId="{96583FB5-CE99-4871-84F3-9236E9A2A5B0}" destId="{2B852B7C-4B84-49ED-984A-B1164968224F}" srcOrd="0" destOrd="0" parTransId="{796B77A0-2709-4249-A859-16D21F8429B2}" sibTransId="{93D0A225-CBA9-4DB6-8AFA-ABA2AF6E3FB5}"/>
    <dgm:cxn modelId="{976C5074-23A8-4D67-BEBE-C1A6A9D30EEC}" type="presOf" srcId="{96583FB5-CE99-4871-84F3-9236E9A2A5B0}" destId="{CC39CB5E-6DEB-4524-8D17-78D6FAB62F41}" srcOrd="0" destOrd="0" presId="urn:microsoft.com/office/officeart/2005/8/layout/vList2"/>
    <dgm:cxn modelId="{E495F9D9-6F74-48B9-AC77-4C41CDF2A9AF}" type="presOf" srcId="{2B852B7C-4B84-49ED-984A-B1164968224F}" destId="{93F87308-86C1-47D1-BD97-9CA4F63BE5C3}" srcOrd="0" destOrd="0" presId="urn:microsoft.com/office/officeart/2005/8/layout/vList2"/>
    <dgm:cxn modelId="{DE47972F-7CF5-4CF1-BC91-0D6161BAD057}" type="presParOf" srcId="{CC39CB5E-6DEB-4524-8D17-78D6FAB62F41}" destId="{93F87308-86C1-47D1-BD97-9CA4F63BE5C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C9A1174D-E700-4B80-8CF6-4D9437B377D0}" type="doc">
      <dgm:prSet loTypeId="urn:microsoft.com/office/officeart/2005/8/layout/arrow1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D53D2FE0-54CE-4B79-9015-FCEBB1FA5E18}">
      <dgm:prSet/>
      <dgm:spPr/>
      <dgm:t>
        <a:bodyPr vert="vert"/>
        <a:lstStyle/>
        <a:p>
          <a:r>
            <a:rPr lang="ru-RU" b="1" baseline="0" dirty="0"/>
            <a:t>Домашнее задание</a:t>
          </a:r>
          <a:endParaRPr lang="ru-RU" dirty="0"/>
        </a:p>
      </dgm:t>
    </dgm:pt>
    <dgm:pt modelId="{B47392D4-EA09-4EE1-AC27-CA879AF513E8}" type="parTrans" cxnId="{6252786E-0A34-4E35-BE4A-3775C9372F9C}">
      <dgm:prSet/>
      <dgm:spPr/>
      <dgm:t>
        <a:bodyPr/>
        <a:lstStyle/>
        <a:p>
          <a:endParaRPr lang="ru-RU"/>
        </a:p>
      </dgm:t>
    </dgm:pt>
    <dgm:pt modelId="{6A8DF329-298E-4BFB-9E97-218CD8993064}" type="sibTrans" cxnId="{6252786E-0A34-4E35-BE4A-3775C9372F9C}">
      <dgm:prSet/>
      <dgm:spPr/>
      <dgm:t>
        <a:bodyPr/>
        <a:lstStyle/>
        <a:p>
          <a:endParaRPr lang="ru-RU"/>
        </a:p>
      </dgm:t>
    </dgm:pt>
    <dgm:pt modelId="{4708EC68-7247-4619-BF68-9908A4ED357C}" type="pres">
      <dgm:prSet presAssocID="{C9A1174D-E700-4B80-8CF6-4D9437B377D0}" presName="cycle" presStyleCnt="0">
        <dgm:presLayoutVars>
          <dgm:dir/>
          <dgm:resizeHandles val="exact"/>
        </dgm:presLayoutVars>
      </dgm:prSet>
      <dgm:spPr/>
    </dgm:pt>
    <dgm:pt modelId="{9B743FB9-42E8-4F7D-8E73-727AF5D14AC1}" type="pres">
      <dgm:prSet presAssocID="{D53D2FE0-54CE-4B79-9015-FCEBB1FA5E18}" presName="arrow" presStyleLbl="node1" presStyleIdx="0" presStyleCnt="1" custAng="16200000" custScaleY="100093" custRadScaleRad="98714" custRadScaleInc="-477">
        <dgm:presLayoutVars>
          <dgm:bulletEnabled val="1"/>
        </dgm:presLayoutVars>
      </dgm:prSet>
      <dgm:spPr/>
    </dgm:pt>
  </dgm:ptLst>
  <dgm:cxnLst>
    <dgm:cxn modelId="{9AF21E4A-8A53-49CC-8441-90C84222E353}" type="presOf" srcId="{C9A1174D-E700-4B80-8CF6-4D9437B377D0}" destId="{4708EC68-7247-4619-BF68-9908A4ED357C}" srcOrd="0" destOrd="0" presId="urn:microsoft.com/office/officeart/2005/8/layout/arrow1"/>
    <dgm:cxn modelId="{6252786E-0A34-4E35-BE4A-3775C9372F9C}" srcId="{C9A1174D-E700-4B80-8CF6-4D9437B377D0}" destId="{D53D2FE0-54CE-4B79-9015-FCEBB1FA5E18}" srcOrd="0" destOrd="0" parTransId="{B47392D4-EA09-4EE1-AC27-CA879AF513E8}" sibTransId="{6A8DF329-298E-4BFB-9E97-218CD8993064}"/>
    <dgm:cxn modelId="{96D5699E-80DB-4ABC-BD6C-5B28E5C0BBBF}" type="presOf" srcId="{D53D2FE0-54CE-4B79-9015-FCEBB1FA5E18}" destId="{9B743FB9-42E8-4F7D-8E73-727AF5D14AC1}" srcOrd="0" destOrd="0" presId="urn:microsoft.com/office/officeart/2005/8/layout/arrow1"/>
    <dgm:cxn modelId="{2D26BE51-E406-4177-A7E7-6791F85EAAC7}" type="presParOf" srcId="{4708EC68-7247-4619-BF68-9908A4ED357C}" destId="{9B743FB9-42E8-4F7D-8E73-727AF5D14AC1}" srcOrd="0" destOrd="0" presId="urn:microsoft.com/office/officeart/2005/8/layout/arrow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15C7276-A1F7-46C9-8DB0-F855CEF995E6}" type="doc">
      <dgm:prSet loTypeId="urn:microsoft.com/office/officeart/2005/8/layout/radial6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1A4CCF03-E75A-4E73-9B65-285ADFC99FBC}">
      <dgm:prSet/>
      <dgm:spPr/>
      <dgm:t>
        <a:bodyPr/>
        <a:lstStyle/>
        <a:p>
          <a:r>
            <a:rPr lang="ru-RU" dirty="0"/>
            <a:t>Изменение шрифта</a:t>
          </a:r>
        </a:p>
      </dgm:t>
    </dgm:pt>
    <dgm:pt modelId="{0B6FFEBD-C213-4786-B48A-3925C5CEB5DF}" type="parTrans" cxnId="{D59F24A9-0A21-4E94-81C2-A3362965422A}">
      <dgm:prSet/>
      <dgm:spPr/>
      <dgm:t>
        <a:bodyPr/>
        <a:lstStyle/>
        <a:p>
          <a:endParaRPr lang="ru-RU"/>
        </a:p>
      </dgm:t>
    </dgm:pt>
    <dgm:pt modelId="{AAD8FCDF-D7AC-4A21-A01B-644B652F7BE3}" type="sibTrans" cxnId="{D59F24A9-0A21-4E94-81C2-A3362965422A}">
      <dgm:prSet/>
      <dgm:spPr/>
      <dgm:t>
        <a:bodyPr/>
        <a:lstStyle/>
        <a:p>
          <a:endParaRPr lang="ru-RU"/>
        </a:p>
      </dgm:t>
    </dgm:pt>
    <dgm:pt modelId="{F425A502-B38B-411B-8BDE-673F0D7C9968}" type="pres">
      <dgm:prSet presAssocID="{D15C7276-A1F7-46C9-8DB0-F855CEF995E6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ED12AAF7-16D3-4395-822D-8BF9E40E0A9B}" type="pres">
      <dgm:prSet presAssocID="{1A4CCF03-E75A-4E73-9B65-285ADFC99FBC}" presName="centerShape" presStyleLbl="node0" presStyleIdx="0" presStyleCnt="1"/>
      <dgm:spPr/>
    </dgm:pt>
  </dgm:ptLst>
  <dgm:cxnLst>
    <dgm:cxn modelId="{50AD6C25-A84A-404D-8D58-B0C5178320A2}" type="presOf" srcId="{1A4CCF03-E75A-4E73-9B65-285ADFC99FBC}" destId="{ED12AAF7-16D3-4395-822D-8BF9E40E0A9B}" srcOrd="0" destOrd="0" presId="urn:microsoft.com/office/officeart/2005/8/layout/radial6"/>
    <dgm:cxn modelId="{D59F24A9-0A21-4E94-81C2-A3362965422A}" srcId="{D15C7276-A1F7-46C9-8DB0-F855CEF995E6}" destId="{1A4CCF03-E75A-4E73-9B65-285ADFC99FBC}" srcOrd="0" destOrd="0" parTransId="{0B6FFEBD-C213-4786-B48A-3925C5CEB5DF}" sibTransId="{AAD8FCDF-D7AC-4A21-A01B-644B652F7BE3}"/>
    <dgm:cxn modelId="{9F6A46C5-DF98-4B94-A8A4-5749B8A016EF}" type="presOf" srcId="{D15C7276-A1F7-46C9-8DB0-F855CEF995E6}" destId="{F425A502-B38B-411B-8BDE-673F0D7C9968}" srcOrd="0" destOrd="0" presId="urn:microsoft.com/office/officeart/2005/8/layout/radial6"/>
    <dgm:cxn modelId="{1B056113-283C-4C3F-932D-BFD45059F30C}" type="presParOf" srcId="{F425A502-B38B-411B-8BDE-673F0D7C9968}" destId="{ED12AAF7-16D3-4395-822D-8BF9E40E0A9B}" srcOrd="0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8938B80-84C6-4A8B-8A72-272A6FE0A0A9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A1ABF235-6265-41E0-A7B2-1BD1352BE48D}">
      <dgm:prSet/>
      <dgm:spPr/>
      <dgm:t>
        <a:bodyPr/>
        <a:lstStyle/>
        <a:p>
          <a:r>
            <a:rPr lang="ru-RU"/>
            <a:t>Изменения размера букв</a:t>
          </a:r>
        </a:p>
      </dgm:t>
    </dgm:pt>
    <dgm:pt modelId="{A46CF69F-42BE-43A3-8E90-76EACA4C9FE8}" type="parTrans" cxnId="{824583B0-D54C-44F6-AC90-43172A442990}">
      <dgm:prSet/>
      <dgm:spPr/>
      <dgm:t>
        <a:bodyPr/>
        <a:lstStyle/>
        <a:p>
          <a:endParaRPr lang="ru-RU"/>
        </a:p>
      </dgm:t>
    </dgm:pt>
    <dgm:pt modelId="{2902EAD8-EC54-4495-A317-989C49BC6F7A}" type="sibTrans" cxnId="{824583B0-D54C-44F6-AC90-43172A442990}">
      <dgm:prSet/>
      <dgm:spPr/>
      <dgm:t>
        <a:bodyPr/>
        <a:lstStyle/>
        <a:p>
          <a:endParaRPr lang="ru-RU"/>
        </a:p>
      </dgm:t>
    </dgm:pt>
    <dgm:pt modelId="{B0B05E88-B1A6-4F84-BA23-745F69275BEB}" type="pres">
      <dgm:prSet presAssocID="{A8938B80-84C6-4A8B-8A72-272A6FE0A0A9}" presName="Name0" presStyleCnt="0">
        <dgm:presLayoutVars>
          <dgm:dir/>
          <dgm:resizeHandles val="exact"/>
        </dgm:presLayoutVars>
      </dgm:prSet>
      <dgm:spPr/>
    </dgm:pt>
    <dgm:pt modelId="{13F15C11-CD7E-4F40-BF10-40E2A744790E}" type="pres">
      <dgm:prSet presAssocID="{A1ABF235-6265-41E0-A7B2-1BD1352BE48D}" presName="Name5" presStyleLbl="vennNode1" presStyleIdx="0" presStyleCnt="1">
        <dgm:presLayoutVars>
          <dgm:bulletEnabled val="1"/>
        </dgm:presLayoutVars>
      </dgm:prSet>
      <dgm:spPr/>
    </dgm:pt>
  </dgm:ptLst>
  <dgm:cxnLst>
    <dgm:cxn modelId="{62CB2424-CED1-4670-BC64-6A6CD0129D0A}" type="presOf" srcId="{A8938B80-84C6-4A8B-8A72-272A6FE0A0A9}" destId="{B0B05E88-B1A6-4F84-BA23-745F69275BEB}" srcOrd="0" destOrd="0" presId="urn:microsoft.com/office/officeart/2005/8/layout/venn3"/>
    <dgm:cxn modelId="{824583B0-D54C-44F6-AC90-43172A442990}" srcId="{A8938B80-84C6-4A8B-8A72-272A6FE0A0A9}" destId="{A1ABF235-6265-41E0-A7B2-1BD1352BE48D}" srcOrd="0" destOrd="0" parTransId="{A46CF69F-42BE-43A3-8E90-76EACA4C9FE8}" sibTransId="{2902EAD8-EC54-4495-A317-989C49BC6F7A}"/>
    <dgm:cxn modelId="{F1F2E5C6-87E1-4376-920E-8BF3CB374983}" type="presOf" srcId="{A1ABF235-6265-41E0-A7B2-1BD1352BE48D}" destId="{13F15C11-CD7E-4F40-BF10-40E2A744790E}" srcOrd="0" destOrd="0" presId="urn:microsoft.com/office/officeart/2005/8/layout/venn3"/>
    <dgm:cxn modelId="{9906BE5B-C91D-4021-ABFD-58C10CACDF49}" type="presParOf" srcId="{B0B05E88-B1A6-4F84-BA23-745F69275BEB}" destId="{13F15C11-CD7E-4F40-BF10-40E2A744790E}" srcOrd="0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AE705FF-6798-4A6A-9D7F-8361EE353A2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5FC1393-8B17-4CFD-A4D0-602D4AD272DC}">
      <dgm:prSet custT="1"/>
      <dgm:spPr/>
      <dgm:t>
        <a:bodyPr anchor="t"/>
        <a:lstStyle/>
        <a:p>
          <a:pPr algn="ctr"/>
          <a:r>
            <a:rPr lang="ru-RU" sz="3200" dirty="0"/>
            <a:t>Панель инструментов для работы с текстом </a:t>
          </a:r>
        </a:p>
      </dgm:t>
    </dgm:pt>
    <dgm:pt modelId="{1CCDB210-960C-4B59-A613-316C54B72FFE}" type="parTrans" cxnId="{C3CF4418-54C3-4171-8C97-44D25FBAEFFA}">
      <dgm:prSet/>
      <dgm:spPr/>
      <dgm:t>
        <a:bodyPr/>
        <a:lstStyle/>
        <a:p>
          <a:endParaRPr lang="ru-RU"/>
        </a:p>
      </dgm:t>
    </dgm:pt>
    <dgm:pt modelId="{532A8336-EFFB-40E8-9A7B-2EB9797C73A5}" type="sibTrans" cxnId="{C3CF4418-54C3-4171-8C97-44D25FBAEFFA}">
      <dgm:prSet/>
      <dgm:spPr/>
      <dgm:t>
        <a:bodyPr/>
        <a:lstStyle/>
        <a:p>
          <a:endParaRPr lang="ru-RU"/>
        </a:p>
      </dgm:t>
    </dgm:pt>
    <dgm:pt modelId="{33CC186C-D295-464B-BB42-0B2A058D3EEC}" type="pres">
      <dgm:prSet presAssocID="{BAE705FF-6798-4A6A-9D7F-8361EE353A27}" presName="linear" presStyleCnt="0">
        <dgm:presLayoutVars>
          <dgm:animLvl val="lvl"/>
          <dgm:resizeHandles val="exact"/>
        </dgm:presLayoutVars>
      </dgm:prSet>
      <dgm:spPr/>
    </dgm:pt>
    <dgm:pt modelId="{3A7DE7E4-C2A1-45EF-B90C-F8CBED238A0E}" type="pres">
      <dgm:prSet presAssocID="{D5FC1393-8B17-4CFD-A4D0-602D4AD272DC}" presName="parentText" presStyleLbl="node1" presStyleIdx="0" presStyleCnt="1" custScaleY="100054">
        <dgm:presLayoutVars>
          <dgm:chMax val="0"/>
          <dgm:bulletEnabled val="1"/>
        </dgm:presLayoutVars>
      </dgm:prSet>
      <dgm:spPr/>
    </dgm:pt>
  </dgm:ptLst>
  <dgm:cxnLst>
    <dgm:cxn modelId="{C3CF4418-54C3-4171-8C97-44D25FBAEFFA}" srcId="{BAE705FF-6798-4A6A-9D7F-8361EE353A27}" destId="{D5FC1393-8B17-4CFD-A4D0-602D4AD272DC}" srcOrd="0" destOrd="0" parTransId="{1CCDB210-960C-4B59-A613-316C54B72FFE}" sibTransId="{532A8336-EFFB-40E8-9A7B-2EB9797C73A5}"/>
    <dgm:cxn modelId="{CF575E4C-317F-488D-A5D3-7D3B826F7789}" type="presOf" srcId="{D5FC1393-8B17-4CFD-A4D0-602D4AD272DC}" destId="{3A7DE7E4-C2A1-45EF-B90C-F8CBED238A0E}" srcOrd="0" destOrd="0" presId="urn:microsoft.com/office/officeart/2005/8/layout/vList2"/>
    <dgm:cxn modelId="{F86BBF99-9634-4899-A6F2-0CF4BAE9521E}" type="presOf" srcId="{BAE705FF-6798-4A6A-9D7F-8361EE353A27}" destId="{33CC186C-D295-464B-BB42-0B2A058D3EEC}" srcOrd="0" destOrd="0" presId="urn:microsoft.com/office/officeart/2005/8/layout/vList2"/>
    <dgm:cxn modelId="{474758E7-2506-473B-BC8C-BFD00F5487A9}" type="presParOf" srcId="{33CC186C-D295-464B-BB42-0B2A058D3EEC}" destId="{3A7DE7E4-C2A1-45EF-B90C-F8CBED238A0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E96129D-AAF8-4F0D-8EAA-99AAB898C65F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2F0AC09-0919-46DF-8E6C-870C88D361DE}">
      <dgm:prSet/>
      <dgm:spPr/>
      <dgm:t>
        <a:bodyPr/>
        <a:lstStyle/>
        <a:p>
          <a:r>
            <a:rPr lang="ru-RU" dirty="0"/>
            <a:t> Выделите нужный текст</a:t>
          </a:r>
        </a:p>
      </dgm:t>
    </dgm:pt>
    <dgm:pt modelId="{99220C83-22D1-46F3-9D2F-FFE7F4E6C019}" type="parTrans" cxnId="{87AEB79B-BBCD-4E54-99B8-31C553FB222C}">
      <dgm:prSet/>
      <dgm:spPr/>
      <dgm:t>
        <a:bodyPr/>
        <a:lstStyle/>
        <a:p>
          <a:endParaRPr lang="ru-RU"/>
        </a:p>
      </dgm:t>
    </dgm:pt>
    <dgm:pt modelId="{EDC4917B-B0B4-43FE-9E04-E75BD274405A}" type="sibTrans" cxnId="{87AEB79B-BBCD-4E54-99B8-31C553FB222C}">
      <dgm:prSet/>
      <dgm:spPr/>
      <dgm:t>
        <a:bodyPr/>
        <a:lstStyle/>
        <a:p>
          <a:endParaRPr lang="ru-RU"/>
        </a:p>
      </dgm:t>
    </dgm:pt>
    <dgm:pt modelId="{D9592EA2-CA71-48AA-8179-18F2429AB04A}">
      <dgm:prSet/>
      <dgm:spPr/>
      <dgm:t>
        <a:bodyPr/>
        <a:lstStyle/>
        <a:p>
          <a:r>
            <a:rPr lang="ru-RU" dirty="0"/>
            <a:t>Выберите шрифт «</a:t>
          </a:r>
          <a:r>
            <a:rPr lang="en-US" dirty="0"/>
            <a:t>Arial Black</a:t>
          </a:r>
          <a:r>
            <a:rPr lang="ru-RU" dirty="0"/>
            <a:t>»</a:t>
          </a:r>
        </a:p>
      </dgm:t>
    </dgm:pt>
    <dgm:pt modelId="{0771D5F6-359B-4AB1-9844-4CE0305DA9C0}" type="parTrans" cxnId="{699AEA2A-1F90-4814-BBC3-161234314DB1}">
      <dgm:prSet/>
      <dgm:spPr/>
      <dgm:t>
        <a:bodyPr/>
        <a:lstStyle/>
        <a:p>
          <a:endParaRPr lang="ru-RU"/>
        </a:p>
      </dgm:t>
    </dgm:pt>
    <dgm:pt modelId="{2D62A08F-A5C0-42B7-918D-D759F558BE3D}" type="sibTrans" cxnId="{699AEA2A-1F90-4814-BBC3-161234314DB1}">
      <dgm:prSet/>
      <dgm:spPr/>
      <dgm:t>
        <a:bodyPr/>
        <a:lstStyle/>
        <a:p>
          <a:endParaRPr lang="ru-RU"/>
        </a:p>
      </dgm:t>
    </dgm:pt>
    <dgm:pt modelId="{E04CD160-9690-4AB7-9097-E3424FAAD664}" type="pres">
      <dgm:prSet presAssocID="{8E96129D-AAF8-4F0D-8EAA-99AAB898C65F}" presName="Name0" presStyleCnt="0">
        <dgm:presLayoutVars>
          <dgm:dir/>
          <dgm:resizeHandles val="exact"/>
        </dgm:presLayoutVars>
      </dgm:prSet>
      <dgm:spPr/>
    </dgm:pt>
    <dgm:pt modelId="{2616725D-783E-4049-AA97-B7C87C12DF93}" type="pres">
      <dgm:prSet presAssocID="{12F0AC09-0919-46DF-8E6C-870C88D361DE}" presName="node" presStyleLbl="node1" presStyleIdx="0" presStyleCnt="2">
        <dgm:presLayoutVars>
          <dgm:bulletEnabled val="1"/>
        </dgm:presLayoutVars>
      </dgm:prSet>
      <dgm:spPr/>
    </dgm:pt>
    <dgm:pt modelId="{2D790777-07D6-4A32-AE62-FB240726026D}" type="pres">
      <dgm:prSet presAssocID="{EDC4917B-B0B4-43FE-9E04-E75BD274405A}" presName="sibTrans" presStyleLbl="sibTrans2D1" presStyleIdx="0" presStyleCnt="1"/>
      <dgm:spPr/>
    </dgm:pt>
    <dgm:pt modelId="{E9510427-5F5D-4A2C-8E3F-8872717A74B9}" type="pres">
      <dgm:prSet presAssocID="{EDC4917B-B0B4-43FE-9E04-E75BD274405A}" presName="connectorText" presStyleLbl="sibTrans2D1" presStyleIdx="0" presStyleCnt="1"/>
      <dgm:spPr/>
    </dgm:pt>
    <dgm:pt modelId="{93338B74-63FD-47F7-B504-529F8AF9FEE2}" type="pres">
      <dgm:prSet presAssocID="{D9592EA2-CA71-48AA-8179-18F2429AB04A}" presName="node" presStyleLbl="node1" presStyleIdx="1" presStyleCnt="2">
        <dgm:presLayoutVars>
          <dgm:bulletEnabled val="1"/>
        </dgm:presLayoutVars>
      </dgm:prSet>
      <dgm:spPr/>
    </dgm:pt>
  </dgm:ptLst>
  <dgm:cxnLst>
    <dgm:cxn modelId="{75E4E714-D9A7-46C8-92AA-DBE3EC049BAE}" type="presOf" srcId="{EDC4917B-B0B4-43FE-9E04-E75BD274405A}" destId="{2D790777-07D6-4A32-AE62-FB240726026D}" srcOrd="0" destOrd="0" presId="urn:microsoft.com/office/officeart/2005/8/layout/process1"/>
    <dgm:cxn modelId="{699AEA2A-1F90-4814-BBC3-161234314DB1}" srcId="{8E96129D-AAF8-4F0D-8EAA-99AAB898C65F}" destId="{D9592EA2-CA71-48AA-8179-18F2429AB04A}" srcOrd="1" destOrd="0" parTransId="{0771D5F6-359B-4AB1-9844-4CE0305DA9C0}" sibTransId="{2D62A08F-A5C0-42B7-918D-D759F558BE3D}"/>
    <dgm:cxn modelId="{4031CC51-480F-402E-A1D1-71EFB27431D7}" type="presOf" srcId="{8E96129D-AAF8-4F0D-8EAA-99AAB898C65F}" destId="{E04CD160-9690-4AB7-9097-E3424FAAD664}" srcOrd="0" destOrd="0" presId="urn:microsoft.com/office/officeart/2005/8/layout/process1"/>
    <dgm:cxn modelId="{A6F2C486-224A-4F3E-A570-7E98EF02F6C3}" type="presOf" srcId="{D9592EA2-CA71-48AA-8179-18F2429AB04A}" destId="{93338B74-63FD-47F7-B504-529F8AF9FEE2}" srcOrd="0" destOrd="0" presId="urn:microsoft.com/office/officeart/2005/8/layout/process1"/>
    <dgm:cxn modelId="{87AEB79B-BBCD-4E54-99B8-31C553FB222C}" srcId="{8E96129D-AAF8-4F0D-8EAA-99AAB898C65F}" destId="{12F0AC09-0919-46DF-8E6C-870C88D361DE}" srcOrd="0" destOrd="0" parTransId="{99220C83-22D1-46F3-9D2F-FFE7F4E6C019}" sibTransId="{EDC4917B-B0B4-43FE-9E04-E75BD274405A}"/>
    <dgm:cxn modelId="{923963A6-9812-449B-A026-ED9689EC72CC}" type="presOf" srcId="{EDC4917B-B0B4-43FE-9E04-E75BD274405A}" destId="{E9510427-5F5D-4A2C-8E3F-8872717A74B9}" srcOrd="1" destOrd="0" presId="urn:microsoft.com/office/officeart/2005/8/layout/process1"/>
    <dgm:cxn modelId="{0DC591BB-657D-49B3-9E88-49D569EA3924}" type="presOf" srcId="{12F0AC09-0919-46DF-8E6C-870C88D361DE}" destId="{2616725D-783E-4049-AA97-B7C87C12DF93}" srcOrd="0" destOrd="0" presId="urn:microsoft.com/office/officeart/2005/8/layout/process1"/>
    <dgm:cxn modelId="{49D90A4F-D2C1-47AF-8519-C5A607845ECB}" type="presParOf" srcId="{E04CD160-9690-4AB7-9097-E3424FAAD664}" destId="{2616725D-783E-4049-AA97-B7C87C12DF93}" srcOrd="0" destOrd="0" presId="urn:microsoft.com/office/officeart/2005/8/layout/process1"/>
    <dgm:cxn modelId="{59A83533-4081-4093-8468-0B85F10C3D6A}" type="presParOf" srcId="{E04CD160-9690-4AB7-9097-E3424FAAD664}" destId="{2D790777-07D6-4A32-AE62-FB240726026D}" srcOrd="1" destOrd="0" presId="urn:microsoft.com/office/officeart/2005/8/layout/process1"/>
    <dgm:cxn modelId="{FC24DB5B-4C58-47F2-9C25-E2B521C76608}" type="presParOf" srcId="{2D790777-07D6-4A32-AE62-FB240726026D}" destId="{E9510427-5F5D-4A2C-8E3F-8872717A74B9}" srcOrd="0" destOrd="0" presId="urn:microsoft.com/office/officeart/2005/8/layout/process1"/>
    <dgm:cxn modelId="{2D177AF4-6A18-4019-B577-B00F3C75696D}" type="presParOf" srcId="{E04CD160-9690-4AB7-9097-E3424FAAD664}" destId="{93338B74-63FD-47F7-B504-529F8AF9FEE2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B9733DA-4063-4FC3-A87A-5C208C51D267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77AB0C9-10B1-43D3-BD63-E5A1D21035BD}">
      <dgm:prSet/>
      <dgm:spPr/>
      <dgm:t>
        <a:bodyPr/>
        <a:lstStyle/>
        <a:p>
          <a:r>
            <a:rPr lang="ru-RU"/>
            <a:t>Шаг 1.</a:t>
          </a:r>
        </a:p>
      </dgm:t>
    </dgm:pt>
    <dgm:pt modelId="{44986E11-C856-4E3F-89D2-D60164435371}" type="parTrans" cxnId="{5B759359-E651-49E3-B352-3EDBBBFB0817}">
      <dgm:prSet/>
      <dgm:spPr/>
      <dgm:t>
        <a:bodyPr/>
        <a:lstStyle/>
        <a:p>
          <a:endParaRPr lang="ru-RU"/>
        </a:p>
      </dgm:t>
    </dgm:pt>
    <dgm:pt modelId="{B3F40934-1457-4823-B707-157EF4911D50}" type="sibTrans" cxnId="{5B759359-E651-49E3-B352-3EDBBBFB0817}">
      <dgm:prSet/>
      <dgm:spPr/>
      <dgm:t>
        <a:bodyPr/>
        <a:lstStyle/>
        <a:p>
          <a:endParaRPr lang="ru-RU"/>
        </a:p>
      </dgm:t>
    </dgm:pt>
    <dgm:pt modelId="{0E8CFCC9-A771-4356-BC5C-AFA3FB96D3C1}" type="pres">
      <dgm:prSet presAssocID="{0B9733DA-4063-4FC3-A87A-5C208C51D267}" presName="cycle" presStyleCnt="0">
        <dgm:presLayoutVars>
          <dgm:dir/>
          <dgm:resizeHandles val="exact"/>
        </dgm:presLayoutVars>
      </dgm:prSet>
      <dgm:spPr/>
    </dgm:pt>
    <dgm:pt modelId="{28631231-D196-4EE8-8DC5-1DBDA3334935}" type="pres">
      <dgm:prSet presAssocID="{477AB0C9-10B1-43D3-BD63-E5A1D21035BD}" presName="node" presStyleLbl="node1" presStyleIdx="0" presStyleCnt="1" custScaleX="286113" custScaleY="100025">
        <dgm:presLayoutVars>
          <dgm:bulletEnabled val="1"/>
        </dgm:presLayoutVars>
      </dgm:prSet>
      <dgm:spPr/>
    </dgm:pt>
  </dgm:ptLst>
  <dgm:cxnLst>
    <dgm:cxn modelId="{5B759359-E651-49E3-B352-3EDBBBFB0817}" srcId="{0B9733DA-4063-4FC3-A87A-5C208C51D267}" destId="{477AB0C9-10B1-43D3-BD63-E5A1D21035BD}" srcOrd="0" destOrd="0" parTransId="{44986E11-C856-4E3F-89D2-D60164435371}" sibTransId="{B3F40934-1457-4823-B707-157EF4911D50}"/>
    <dgm:cxn modelId="{D9C5CB96-ED54-45E7-AB62-AD3AA16A4F7F}" type="presOf" srcId="{477AB0C9-10B1-43D3-BD63-E5A1D21035BD}" destId="{28631231-D196-4EE8-8DC5-1DBDA3334935}" srcOrd="0" destOrd="0" presId="urn:microsoft.com/office/officeart/2005/8/layout/cycle2"/>
    <dgm:cxn modelId="{4FE8DFD8-2B86-45CC-BE28-97B68CACF64E}" type="presOf" srcId="{0B9733DA-4063-4FC3-A87A-5C208C51D267}" destId="{0E8CFCC9-A771-4356-BC5C-AFA3FB96D3C1}" srcOrd="0" destOrd="0" presId="urn:microsoft.com/office/officeart/2005/8/layout/cycle2"/>
    <dgm:cxn modelId="{480943ED-6058-4EFC-A673-9A4ABD919335}" type="presParOf" srcId="{0E8CFCC9-A771-4356-BC5C-AFA3FB96D3C1}" destId="{28631231-D196-4EE8-8DC5-1DBDA3334935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C50310B-BD41-4618-A007-1D8D54603BDF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9C6FD04-ED0A-4BEC-AC23-A7B7F296A77D}">
      <dgm:prSet/>
      <dgm:spPr/>
      <dgm:t>
        <a:bodyPr/>
        <a:lstStyle/>
        <a:p>
          <a:r>
            <a:rPr lang="ru-RU"/>
            <a:t>Шаг 2.</a:t>
          </a:r>
        </a:p>
      </dgm:t>
    </dgm:pt>
    <dgm:pt modelId="{625D5E53-6F56-4362-9C87-A693CDACF1B5}" type="parTrans" cxnId="{7B86C4DA-B50D-4FBF-9FF7-D4AC07B5C27C}">
      <dgm:prSet/>
      <dgm:spPr/>
      <dgm:t>
        <a:bodyPr/>
        <a:lstStyle/>
        <a:p>
          <a:endParaRPr lang="ru-RU"/>
        </a:p>
      </dgm:t>
    </dgm:pt>
    <dgm:pt modelId="{E88CD4A2-FDD4-4D25-BC00-25FBD6071C49}" type="sibTrans" cxnId="{7B86C4DA-B50D-4FBF-9FF7-D4AC07B5C27C}">
      <dgm:prSet/>
      <dgm:spPr/>
      <dgm:t>
        <a:bodyPr/>
        <a:lstStyle/>
        <a:p>
          <a:endParaRPr lang="ru-RU"/>
        </a:p>
      </dgm:t>
    </dgm:pt>
    <dgm:pt modelId="{08EDBFD6-B392-4D5E-8662-35A63E49C446}" type="pres">
      <dgm:prSet presAssocID="{FC50310B-BD41-4618-A007-1D8D54603BDF}" presName="cycle" presStyleCnt="0">
        <dgm:presLayoutVars>
          <dgm:dir/>
          <dgm:resizeHandles val="exact"/>
        </dgm:presLayoutVars>
      </dgm:prSet>
      <dgm:spPr/>
    </dgm:pt>
    <dgm:pt modelId="{60A26133-A6AC-4C15-A120-0B0AFF87101E}" type="pres">
      <dgm:prSet presAssocID="{E9C6FD04-ED0A-4BEC-AC23-A7B7F296A77D}" presName="node" presStyleLbl="node1" presStyleIdx="0" presStyleCnt="1" custScaleX="281284" custScaleY="100018">
        <dgm:presLayoutVars>
          <dgm:bulletEnabled val="1"/>
        </dgm:presLayoutVars>
      </dgm:prSet>
      <dgm:spPr/>
    </dgm:pt>
  </dgm:ptLst>
  <dgm:cxnLst>
    <dgm:cxn modelId="{8EB7F609-518B-44DD-AC24-E3F4CBE1DF0D}" type="presOf" srcId="{E9C6FD04-ED0A-4BEC-AC23-A7B7F296A77D}" destId="{60A26133-A6AC-4C15-A120-0B0AFF87101E}" srcOrd="0" destOrd="0" presId="urn:microsoft.com/office/officeart/2005/8/layout/cycle2"/>
    <dgm:cxn modelId="{688EBCD0-1D85-4339-AEE4-82FCEA386A4A}" type="presOf" srcId="{FC50310B-BD41-4618-A007-1D8D54603BDF}" destId="{08EDBFD6-B392-4D5E-8662-35A63E49C446}" srcOrd="0" destOrd="0" presId="urn:microsoft.com/office/officeart/2005/8/layout/cycle2"/>
    <dgm:cxn modelId="{7B86C4DA-B50D-4FBF-9FF7-D4AC07B5C27C}" srcId="{FC50310B-BD41-4618-A007-1D8D54603BDF}" destId="{E9C6FD04-ED0A-4BEC-AC23-A7B7F296A77D}" srcOrd="0" destOrd="0" parTransId="{625D5E53-6F56-4362-9C87-A693CDACF1B5}" sibTransId="{E88CD4A2-FDD4-4D25-BC00-25FBD6071C49}"/>
    <dgm:cxn modelId="{BF607114-0C9F-46E3-BEED-298DB6AC1456}" type="presParOf" srcId="{08EDBFD6-B392-4D5E-8662-35A63E49C446}" destId="{60A26133-A6AC-4C15-A120-0B0AFF87101E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EEF960F-7986-4DE1-8097-92DEE00FA83E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E64FC9F5-375C-45EB-93C2-97A048B411CD}">
      <dgm:prSet/>
      <dgm:spPr/>
      <dgm:t>
        <a:bodyPr/>
        <a:lstStyle/>
        <a:p>
          <a:r>
            <a:rPr lang="ru-RU"/>
            <a:t>ИЛИ</a:t>
          </a:r>
        </a:p>
      </dgm:t>
    </dgm:pt>
    <dgm:pt modelId="{6538CA91-0C72-43B9-97DF-D710AB6E170A}" type="parTrans" cxnId="{162B1A9D-4A52-481C-8BB5-F8827FE4DA6A}">
      <dgm:prSet/>
      <dgm:spPr/>
      <dgm:t>
        <a:bodyPr/>
        <a:lstStyle/>
        <a:p>
          <a:endParaRPr lang="ru-RU"/>
        </a:p>
      </dgm:t>
    </dgm:pt>
    <dgm:pt modelId="{E2D61E59-D2C9-48CA-B7A3-5B40AAA8E730}" type="sibTrans" cxnId="{162B1A9D-4A52-481C-8BB5-F8827FE4DA6A}">
      <dgm:prSet/>
      <dgm:spPr/>
      <dgm:t>
        <a:bodyPr/>
        <a:lstStyle/>
        <a:p>
          <a:endParaRPr lang="ru-RU"/>
        </a:p>
      </dgm:t>
    </dgm:pt>
    <dgm:pt modelId="{26C44C76-4746-47E6-835D-5D731E8790B9}" type="pres">
      <dgm:prSet presAssocID="{0EEF960F-7986-4DE1-8097-92DEE00FA83E}" presName="compositeShape" presStyleCnt="0">
        <dgm:presLayoutVars>
          <dgm:chMax val="7"/>
          <dgm:dir/>
          <dgm:resizeHandles val="exact"/>
        </dgm:presLayoutVars>
      </dgm:prSet>
      <dgm:spPr/>
    </dgm:pt>
    <dgm:pt modelId="{34C1BCFA-5A9A-4504-A24C-614D696BFCF1}" type="pres">
      <dgm:prSet presAssocID="{E64FC9F5-375C-45EB-93C2-97A048B411CD}" presName="circ1TxSh" presStyleLbl="vennNode1" presStyleIdx="0" presStyleCnt="1" custLinFactNeighborX="5426" custLinFactNeighborY="-12403"/>
      <dgm:spPr/>
    </dgm:pt>
  </dgm:ptLst>
  <dgm:cxnLst>
    <dgm:cxn modelId="{162B1A9D-4A52-481C-8BB5-F8827FE4DA6A}" srcId="{0EEF960F-7986-4DE1-8097-92DEE00FA83E}" destId="{E64FC9F5-375C-45EB-93C2-97A048B411CD}" srcOrd="0" destOrd="0" parTransId="{6538CA91-0C72-43B9-97DF-D710AB6E170A}" sibTransId="{E2D61E59-D2C9-48CA-B7A3-5B40AAA8E730}"/>
    <dgm:cxn modelId="{BFF44CA7-1924-4C5D-845E-9C802B95CF17}" type="presOf" srcId="{E64FC9F5-375C-45EB-93C2-97A048B411CD}" destId="{34C1BCFA-5A9A-4504-A24C-614D696BFCF1}" srcOrd="0" destOrd="0" presId="urn:microsoft.com/office/officeart/2005/8/layout/venn1"/>
    <dgm:cxn modelId="{4FDBF2EE-9503-48D2-BA8A-7F93B42FA84C}" type="presOf" srcId="{0EEF960F-7986-4DE1-8097-92DEE00FA83E}" destId="{26C44C76-4746-47E6-835D-5D731E8790B9}" srcOrd="0" destOrd="0" presId="urn:microsoft.com/office/officeart/2005/8/layout/venn1"/>
    <dgm:cxn modelId="{7CD2B42E-220A-417A-8691-817BB8A294A5}" type="presParOf" srcId="{26C44C76-4746-47E6-835D-5D731E8790B9}" destId="{34C1BCFA-5A9A-4504-A24C-614D696BFCF1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E09C0855-3F22-43CE-B564-79B81A124323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F599CE6C-2484-4913-8AB6-349C23348BE9}">
      <dgm:prSet/>
      <dgm:spPr/>
      <dgm:t>
        <a:bodyPr/>
        <a:lstStyle/>
        <a:p>
          <a:r>
            <a:rPr lang="ru-RU" b="1"/>
            <a:t>Смена языка- </a:t>
          </a:r>
          <a:r>
            <a:rPr lang="ru-RU"/>
            <a:t>одновременное нажатие </a:t>
          </a:r>
          <a:r>
            <a:rPr lang="en-US"/>
            <a:t>Shift</a:t>
          </a:r>
          <a:r>
            <a:rPr lang="ru-RU"/>
            <a:t>+ </a:t>
          </a:r>
          <a:r>
            <a:rPr lang="en-US"/>
            <a:t>Alt</a:t>
          </a:r>
          <a:endParaRPr lang="ru-RU"/>
        </a:p>
      </dgm:t>
    </dgm:pt>
    <dgm:pt modelId="{BA078AAF-B101-4EFE-B25D-8C60E54A0377}" type="parTrans" cxnId="{56DBA81F-ED46-483F-B01F-DEEA8E84DBC6}">
      <dgm:prSet/>
      <dgm:spPr/>
      <dgm:t>
        <a:bodyPr/>
        <a:lstStyle/>
        <a:p>
          <a:endParaRPr lang="ru-RU"/>
        </a:p>
      </dgm:t>
    </dgm:pt>
    <dgm:pt modelId="{10B95D21-4B8A-4141-AD6A-FFDAC9D2015B}" type="sibTrans" cxnId="{56DBA81F-ED46-483F-B01F-DEEA8E84DBC6}">
      <dgm:prSet/>
      <dgm:spPr/>
      <dgm:t>
        <a:bodyPr/>
        <a:lstStyle/>
        <a:p>
          <a:endParaRPr lang="ru-RU"/>
        </a:p>
      </dgm:t>
    </dgm:pt>
    <dgm:pt modelId="{6D044DDD-9EF4-4836-9D8F-3F808B4F687A}">
      <dgm:prSet/>
      <dgm:spPr/>
      <dgm:t>
        <a:bodyPr/>
        <a:lstStyle/>
        <a:p>
          <a:r>
            <a:rPr lang="ru-RU" b="1"/>
            <a:t>Точка</a:t>
          </a:r>
          <a:r>
            <a:rPr lang="ru-RU"/>
            <a:t>- правая клавише на нижнем ряду клавиатуры</a:t>
          </a:r>
        </a:p>
      </dgm:t>
    </dgm:pt>
    <dgm:pt modelId="{291ADB6F-16BA-4473-8FAF-3C8FB7567185}" type="parTrans" cxnId="{2C6E3044-6C40-4151-B84E-20921FB40C74}">
      <dgm:prSet/>
      <dgm:spPr/>
      <dgm:t>
        <a:bodyPr/>
        <a:lstStyle/>
        <a:p>
          <a:endParaRPr lang="ru-RU"/>
        </a:p>
      </dgm:t>
    </dgm:pt>
    <dgm:pt modelId="{AF60076B-42BE-4B9A-920C-57E03BDD7AF5}" type="sibTrans" cxnId="{2C6E3044-6C40-4151-B84E-20921FB40C74}">
      <dgm:prSet/>
      <dgm:spPr/>
      <dgm:t>
        <a:bodyPr/>
        <a:lstStyle/>
        <a:p>
          <a:endParaRPr lang="ru-RU"/>
        </a:p>
      </dgm:t>
    </dgm:pt>
    <dgm:pt modelId="{70533CA4-95DA-4A30-8399-A9A0689DAAE1}">
      <dgm:prSet/>
      <dgm:spPr/>
      <dgm:t>
        <a:bodyPr/>
        <a:lstStyle/>
        <a:p>
          <a:r>
            <a:rPr lang="ru-RU" b="1"/>
            <a:t>Запятая</a:t>
          </a:r>
          <a:r>
            <a:rPr lang="ru-RU"/>
            <a:t>- одновременное нажатие клавиш </a:t>
          </a:r>
          <a:r>
            <a:rPr lang="en-US"/>
            <a:t>Shift </a:t>
          </a:r>
          <a:r>
            <a:rPr lang="ru-RU"/>
            <a:t>и</a:t>
          </a:r>
          <a:r>
            <a:rPr lang="en-US"/>
            <a:t> </a:t>
          </a:r>
          <a:r>
            <a:rPr lang="ru-RU"/>
            <a:t>точка </a:t>
          </a:r>
        </a:p>
      </dgm:t>
    </dgm:pt>
    <dgm:pt modelId="{E9D350FA-5463-4E74-852E-DF5D1F7FB5E1}" type="parTrans" cxnId="{0AFD8BD4-938F-4793-9634-8E54CDA764BA}">
      <dgm:prSet/>
      <dgm:spPr/>
      <dgm:t>
        <a:bodyPr/>
        <a:lstStyle/>
        <a:p>
          <a:endParaRPr lang="ru-RU"/>
        </a:p>
      </dgm:t>
    </dgm:pt>
    <dgm:pt modelId="{4E59236F-6299-4E15-AB0C-2657D396AB75}" type="sibTrans" cxnId="{0AFD8BD4-938F-4793-9634-8E54CDA764BA}">
      <dgm:prSet/>
      <dgm:spPr/>
      <dgm:t>
        <a:bodyPr/>
        <a:lstStyle/>
        <a:p>
          <a:endParaRPr lang="ru-RU"/>
        </a:p>
      </dgm:t>
    </dgm:pt>
    <dgm:pt modelId="{A9A7BB60-60B6-4FCB-B026-08CE3385C042}">
      <dgm:prSet/>
      <dgm:spPr/>
      <dgm:t>
        <a:bodyPr/>
        <a:lstStyle/>
        <a:p>
          <a:r>
            <a:rPr lang="ru-RU"/>
            <a:t>Shift+{буква} – </a:t>
          </a:r>
          <a:r>
            <a:rPr lang="ru-RU" b="1"/>
            <a:t>ввод с большой (прописной) буквы</a:t>
          </a:r>
          <a:r>
            <a:rPr lang="ru-RU"/>
            <a:t>. </a:t>
          </a:r>
        </a:p>
      </dgm:t>
    </dgm:pt>
    <dgm:pt modelId="{7AA6B982-DC86-4070-A177-C7FD6E17BC2C}" type="parTrans" cxnId="{76F23FB3-3383-4966-9F01-E64CB3F0A3B0}">
      <dgm:prSet/>
      <dgm:spPr/>
      <dgm:t>
        <a:bodyPr/>
        <a:lstStyle/>
        <a:p>
          <a:endParaRPr lang="ru-RU"/>
        </a:p>
      </dgm:t>
    </dgm:pt>
    <dgm:pt modelId="{D1F98494-909F-4CF1-8B76-8315AD130DED}" type="sibTrans" cxnId="{76F23FB3-3383-4966-9F01-E64CB3F0A3B0}">
      <dgm:prSet/>
      <dgm:spPr/>
      <dgm:t>
        <a:bodyPr/>
        <a:lstStyle/>
        <a:p>
          <a:endParaRPr lang="ru-RU"/>
        </a:p>
      </dgm:t>
    </dgm:pt>
    <dgm:pt modelId="{66D61642-11BC-4BED-9DAC-E5120421610B}">
      <dgm:prSet/>
      <dgm:spPr/>
      <dgm:t>
        <a:bodyPr/>
        <a:lstStyle/>
        <a:p>
          <a:r>
            <a:rPr lang="ru-RU"/>
            <a:t>Enter – завершение ввода команды или завершение ввода абзаца при наборе текста. </a:t>
          </a:r>
        </a:p>
      </dgm:t>
    </dgm:pt>
    <dgm:pt modelId="{8DD63D0B-1E72-4DF4-A572-5312AA18FF3A}" type="parTrans" cxnId="{9969D723-CF6B-46BE-8E87-CF1D2529C136}">
      <dgm:prSet/>
      <dgm:spPr/>
      <dgm:t>
        <a:bodyPr/>
        <a:lstStyle/>
        <a:p>
          <a:endParaRPr lang="ru-RU"/>
        </a:p>
      </dgm:t>
    </dgm:pt>
    <dgm:pt modelId="{8252CA79-F07C-4728-87B0-0E3AF5345EEB}" type="sibTrans" cxnId="{9969D723-CF6B-46BE-8E87-CF1D2529C136}">
      <dgm:prSet/>
      <dgm:spPr/>
      <dgm:t>
        <a:bodyPr/>
        <a:lstStyle/>
        <a:p>
          <a:endParaRPr lang="ru-RU"/>
        </a:p>
      </dgm:t>
    </dgm:pt>
    <dgm:pt modelId="{1A91A8FC-06BB-4DA6-8D1D-96C22BE31CA4}">
      <dgm:prSet/>
      <dgm:spPr/>
      <dgm:t>
        <a:bodyPr/>
        <a:lstStyle/>
        <a:p>
          <a:r>
            <a:rPr lang="ru-RU"/>
            <a:t>Esc – отмена последней команды. </a:t>
          </a:r>
        </a:p>
      </dgm:t>
    </dgm:pt>
    <dgm:pt modelId="{5B308012-D4B3-4B0E-80AB-4999188AA529}" type="parTrans" cxnId="{9E85545A-8233-41EF-9E3A-B5CF9AB8772E}">
      <dgm:prSet/>
      <dgm:spPr/>
      <dgm:t>
        <a:bodyPr/>
        <a:lstStyle/>
        <a:p>
          <a:endParaRPr lang="ru-RU"/>
        </a:p>
      </dgm:t>
    </dgm:pt>
    <dgm:pt modelId="{A12F85E6-24E0-4967-8921-A175F05C1564}" type="sibTrans" cxnId="{9E85545A-8233-41EF-9E3A-B5CF9AB8772E}">
      <dgm:prSet/>
      <dgm:spPr/>
      <dgm:t>
        <a:bodyPr/>
        <a:lstStyle/>
        <a:p>
          <a:endParaRPr lang="ru-RU"/>
        </a:p>
      </dgm:t>
    </dgm:pt>
    <dgm:pt modelId="{0103ED1E-B2D5-47CB-9961-9416ABD4418D}">
      <dgm:prSet/>
      <dgm:spPr/>
      <dgm:t>
        <a:bodyPr/>
        <a:lstStyle/>
        <a:p>
          <a:r>
            <a:rPr lang="ru-RU"/>
            <a:t>Delete – удаление символа справа . </a:t>
          </a:r>
        </a:p>
      </dgm:t>
    </dgm:pt>
    <dgm:pt modelId="{29E8BF39-6CB1-44E7-BB87-6F71F4209199}" type="parTrans" cxnId="{10EEA0F7-71AD-4576-AF46-DD630D682FB8}">
      <dgm:prSet/>
      <dgm:spPr/>
      <dgm:t>
        <a:bodyPr/>
        <a:lstStyle/>
        <a:p>
          <a:endParaRPr lang="ru-RU"/>
        </a:p>
      </dgm:t>
    </dgm:pt>
    <dgm:pt modelId="{11E06ED4-F1F5-4BC7-8321-A96950B95D96}" type="sibTrans" cxnId="{10EEA0F7-71AD-4576-AF46-DD630D682FB8}">
      <dgm:prSet/>
      <dgm:spPr/>
      <dgm:t>
        <a:bodyPr/>
        <a:lstStyle/>
        <a:p>
          <a:endParaRPr lang="ru-RU"/>
        </a:p>
      </dgm:t>
    </dgm:pt>
    <dgm:pt modelId="{CAA82960-7C5C-4899-BAC3-33481EF4AB2A}">
      <dgm:prSet/>
      <dgm:spPr/>
    </dgm:pt>
    <dgm:pt modelId="{F2F6DFE1-516D-4F5B-A558-18BC86A03220}" type="parTrans" cxnId="{307A7870-3310-4BC8-9716-639BB423998A}">
      <dgm:prSet/>
      <dgm:spPr/>
      <dgm:t>
        <a:bodyPr/>
        <a:lstStyle/>
        <a:p>
          <a:endParaRPr lang="ru-RU"/>
        </a:p>
      </dgm:t>
    </dgm:pt>
    <dgm:pt modelId="{65630E1C-8EA8-4DAA-9B41-4F72A49AF575}" type="sibTrans" cxnId="{307A7870-3310-4BC8-9716-639BB423998A}">
      <dgm:prSet/>
      <dgm:spPr/>
      <dgm:t>
        <a:bodyPr/>
        <a:lstStyle/>
        <a:p>
          <a:endParaRPr lang="ru-RU"/>
        </a:p>
      </dgm:t>
    </dgm:pt>
    <dgm:pt modelId="{A06639CF-F0C7-49F6-B805-50B20D4B2656}" type="pres">
      <dgm:prSet presAssocID="{E09C0855-3F22-43CE-B564-79B81A124323}" presName="Name0" presStyleCnt="0">
        <dgm:presLayoutVars>
          <dgm:chMax val="7"/>
          <dgm:chPref val="7"/>
          <dgm:dir/>
        </dgm:presLayoutVars>
      </dgm:prSet>
      <dgm:spPr/>
    </dgm:pt>
    <dgm:pt modelId="{C21CFB24-1803-483E-BA5E-C0DE121587CD}" type="pres">
      <dgm:prSet presAssocID="{E09C0855-3F22-43CE-B564-79B81A124323}" presName="Name1" presStyleCnt="0"/>
      <dgm:spPr/>
    </dgm:pt>
    <dgm:pt modelId="{3A88786D-6708-4A97-85B7-63FB69CF5E63}" type="pres">
      <dgm:prSet presAssocID="{E09C0855-3F22-43CE-B564-79B81A124323}" presName="cycle" presStyleCnt="0"/>
      <dgm:spPr/>
    </dgm:pt>
    <dgm:pt modelId="{BDC328F4-4C2C-4DF5-9961-381247AD2BD2}" type="pres">
      <dgm:prSet presAssocID="{E09C0855-3F22-43CE-B564-79B81A124323}" presName="srcNode" presStyleLbl="node1" presStyleIdx="0" presStyleCnt="7"/>
      <dgm:spPr/>
    </dgm:pt>
    <dgm:pt modelId="{733A74D4-98F8-4820-A168-0FE3EE61CE35}" type="pres">
      <dgm:prSet presAssocID="{E09C0855-3F22-43CE-B564-79B81A124323}" presName="conn" presStyleLbl="parChTrans1D2" presStyleIdx="0" presStyleCnt="1"/>
      <dgm:spPr/>
    </dgm:pt>
    <dgm:pt modelId="{CE856755-6B78-45DD-9AD5-7FCF15B2F431}" type="pres">
      <dgm:prSet presAssocID="{E09C0855-3F22-43CE-B564-79B81A124323}" presName="extraNode" presStyleLbl="node1" presStyleIdx="0" presStyleCnt="7"/>
      <dgm:spPr/>
    </dgm:pt>
    <dgm:pt modelId="{40003EFF-FB04-4C94-A833-C2C22B9470E5}" type="pres">
      <dgm:prSet presAssocID="{E09C0855-3F22-43CE-B564-79B81A124323}" presName="dstNode" presStyleLbl="node1" presStyleIdx="0" presStyleCnt="7"/>
      <dgm:spPr/>
    </dgm:pt>
    <dgm:pt modelId="{B3FB92B0-223F-44FE-ABC2-633CC1B62F88}" type="pres">
      <dgm:prSet presAssocID="{F599CE6C-2484-4913-8AB6-349C23348BE9}" presName="text_1" presStyleLbl="node1" presStyleIdx="0" presStyleCnt="7">
        <dgm:presLayoutVars>
          <dgm:bulletEnabled val="1"/>
        </dgm:presLayoutVars>
      </dgm:prSet>
      <dgm:spPr/>
    </dgm:pt>
    <dgm:pt modelId="{4A748D48-02E0-41EA-A0B7-284F8EAFA18D}" type="pres">
      <dgm:prSet presAssocID="{F599CE6C-2484-4913-8AB6-349C23348BE9}" presName="accent_1" presStyleCnt="0"/>
      <dgm:spPr/>
    </dgm:pt>
    <dgm:pt modelId="{2320ED33-4201-485B-A53C-C666C4BDC016}" type="pres">
      <dgm:prSet presAssocID="{F599CE6C-2484-4913-8AB6-349C23348BE9}" presName="accentRepeatNode" presStyleLbl="solidFgAcc1" presStyleIdx="0" presStyleCnt="7"/>
      <dgm:spPr/>
    </dgm:pt>
    <dgm:pt modelId="{8F6F6A91-8F19-49A5-88B1-06CCF0F59C1B}" type="pres">
      <dgm:prSet presAssocID="{6D044DDD-9EF4-4836-9D8F-3F808B4F687A}" presName="text_2" presStyleLbl="node1" presStyleIdx="1" presStyleCnt="7">
        <dgm:presLayoutVars>
          <dgm:bulletEnabled val="1"/>
        </dgm:presLayoutVars>
      </dgm:prSet>
      <dgm:spPr/>
    </dgm:pt>
    <dgm:pt modelId="{D338C55E-7CD2-4982-9E4A-C3D9F08D3F3F}" type="pres">
      <dgm:prSet presAssocID="{6D044DDD-9EF4-4836-9D8F-3F808B4F687A}" presName="accent_2" presStyleCnt="0"/>
      <dgm:spPr/>
    </dgm:pt>
    <dgm:pt modelId="{B628B6B3-06CA-4866-983D-EC8D404A87B4}" type="pres">
      <dgm:prSet presAssocID="{6D044DDD-9EF4-4836-9D8F-3F808B4F687A}" presName="accentRepeatNode" presStyleLbl="solidFgAcc1" presStyleIdx="1" presStyleCnt="7"/>
      <dgm:spPr/>
    </dgm:pt>
    <dgm:pt modelId="{E223533A-429E-4F93-91B4-BB7A727E30FE}" type="pres">
      <dgm:prSet presAssocID="{70533CA4-95DA-4A30-8399-A9A0689DAAE1}" presName="text_3" presStyleLbl="node1" presStyleIdx="2" presStyleCnt="7">
        <dgm:presLayoutVars>
          <dgm:bulletEnabled val="1"/>
        </dgm:presLayoutVars>
      </dgm:prSet>
      <dgm:spPr/>
    </dgm:pt>
    <dgm:pt modelId="{C81239D7-5704-43B5-AA1F-4754EA3BDAC8}" type="pres">
      <dgm:prSet presAssocID="{70533CA4-95DA-4A30-8399-A9A0689DAAE1}" presName="accent_3" presStyleCnt="0"/>
      <dgm:spPr/>
    </dgm:pt>
    <dgm:pt modelId="{085AF741-43FE-4297-AFF1-D1768219A758}" type="pres">
      <dgm:prSet presAssocID="{70533CA4-95DA-4A30-8399-A9A0689DAAE1}" presName="accentRepeatNode" presStyleLbl="solidFgAcc1" presStyleIdx="2" presStyleCnt="7"/>
      <dgm:spPr/>
    </dgm:pt>
    <dgm:pt modelId="{17B569FF-5177-430E-82E4-5A998412967A}" type="pres">
      <dgm:prSet presAssocID="{A9A7BB60-60B6-4FCB-B026-08CE3385C042}" presName="text_4" presStyleLbl="node1" presStyleIdx="3" presStyleCnt="7">
        <dgm:presLayoutVars>
          <dgm:bulletEnabled val="1"/>
        </dgm:presLayoutVars>
      </dgm:prSet>
      <dgm:spPr/>
    </dgm:pt>
    <dgm:pt modelId="{6D53B6D6-743A-4ED3-BF2C-16F8ECD5867A}" type="pres">
      <dgm:prSet presAssocID="{A9A7BB60-60B6-4FCB-B026-08CE3385C042}" presName="accent_4" presStyleCnt="0"/>
      <dgm:spPr/>
    </dgm:pt>
    <dgm:pt modelId="{98B80CC7-F908-41EC-8E88-1A4E5195F184}" type="pres">
      <dgm:prSet presAssocID="{A9A7BB60-60B6-4FCB-B026-08CE3385C042}" presName="accentRepeatNode" presStyleLbl="solidFgAcc1" presStyleIdx="3" presStyleCnt="7"/>
      <dgm:spPr/>
    </dgm:pt>
    <dgm:pt modelId="{B33891EC-64D8-4866-84FC-93E049A2BBFC}" type="pres">
      <dgm:prSet presAssocID="{66D61642-11BC-4BED-9DAC-E5120421610B}" presName="text_5" presStyleLbl="node1" presStyleIdx="4" presStyleCnt="7">
        <dgm:presLayoutVars>
          <dgm:bulletEnabled val="1"/>
        </dgm:presLayoutVars>
      </dgm:prSet>
      <dgm:spPr/>
    </dgm:pt>
    <dgm:pt modelId="{CE2A907B-64CA-4C83-ACD4-AE54A30D4D4C}" type="pres">
      <dgm:prSet presAssocID="{66D61642-11BC-4BED-9DAC-E5120421610B}" presName="accent_5" presStyleCnt="0"/>
      <dgm:spPr/>
    </dgm:pt>
    <dgm:pt modelId="{65A14AD9-2DAE-41D3-AAAE-F528BF4931BE}" type="pres">
      <dgm:prSet presAssocID="{66D61642-11BC-4BED-9DAC-E5120421610B}" presName="accentRepeatNode" presStyleLbl="solidFgAcc1" presStyleIdx="4" presStyleCnt="7"/>
      <dgm:spPr/>
    </dgm:pt>
    <dgm:pt modelId="{1F1BA223-FD78-4056-B55B-7935D8FFB417}" type="pres">
      <dgm:prSet presAssocID="{1A91A8FC-06BB-4DA6-8D1D-96C22BE31CA4}" presName="text_6" presStyleLbl="node1" presStyleIdx="5" presStyleCnt="7">
        <dgm:presLayoutVars>
          <dgm:bulletEnabled val="1"/>
        </dgm:presLayoutVars>
      </dgm:prSet>
      <dgm:spPr/>
    </dgm:pt>
    <dgm:pt modelId="{CA7F50A9-8A0B-4616-93AE-AB582A8745C9}" type="pres">
      <dgm:prSet presAssocID="{1A91A8FC-06BB-4DA6-8D1D-96C22BE31CA4}" presName="accent_6" presStyleCnt="0"/>
      <dgm:spPr/>
    </dgm:pt>
    <dgm:pt modelId="{D7A890A8-527B-43BB-8112-38369C5A6557}" type="pres">
      <dgm:prSet presAssocID="{1A91A8FC-06BB-4DA6-8D1D-96C22BE31CA4}" presName="accentRepeatNode" presStyleLbl="solidFgAcc1" presStyleIdx="5" presStyleCnt="7"/>
      <dgm:spPr/>
    </dgm:pt>
    <dgm:pt modelId="{62EB5F88-BA4A-4C8B-88CA-BB2C2DFED207}" type="pres">
      <dgm:prSet presAssocID="{0103ED1E-B2D5-47CB-9961-9416ABD4418D}" presName="text_7" presStyleLbl="node1" presStyleIdx="6" presStyleCnt="7">
        <dgm:presLayoutVars>
          <dgm:bulletEnabled val="1"/>
        </dgm:presLayoutVars>
      </dgm:prSet>
      <dgm:spPr/>
    </dgm:pt>
    <dgm:pt modelId="{9654AE5F-9F57-46FC-8A39-373DFCB4CE1E}" type="pres">
      <dgm:prSet presAssocID="{0103ED1E-B2D5-47CB-9961-9416ABD4418D}" presName="accent_7" presStyleCnt="0"/>
      <dgm:spPr/>
    </dgm:pt>
    <dgm:pt modelId="{9B301C07-6830-4221-B9D0-64CB430D11DE}" type="pres">
      <dgm:prSet presAssocID="{0103ED1E-B2D5-47CB-9961-9416ABD4418D}" presName="accentRepeatNode" presStyleLbl="solidFgAcc1" presStyleIdx="6" presStyleCnt="7"/>
      <dgm:spPr/>
    </dgm:pt>
  </dgm:ptLst>
  <dgm:cxnLst>
    <dgm:cxn modelId="{91523118-873F-4234-9CD6-53E54D5DEA6A}" type="presOf" srcId="{6D044DDD-9EF4-4836-9D8F-3F808B4F687A}" destId="{8F6F6A91-8F19-49A5-88B1-06CCF0F59C1B}" srcOrd="0" destOrd="0" presId="urn:microsoft.com/office/officeart/2008/layout/VerticalCurvedList"/>
    <dgm:cxn modelId="{56DBA81F-ED46-483F-B01F-DEEA8E84DBC6}" srcId="{E09C0855-3F22-43CE-B564-79B81A124323}" destId="{F599CE6C-2484-4913-8AB6-349C23348BE9}" srcOrd="0" destOrd="0" parTransId="{BA078AAF-B101-4EFE-B25D-8C60E54A0377}" sibTransId="{10B95D21-4B8A-4141-AD6A-FFDAC9D2015B}"/>
    <dgm:cxn modelId="{9969D723-CF6B-46BE-8E87-CF1D2529C136}" srcId="{E09C0855-3F22-43CE-B564-79B81A124323}" destId="{66D61642-11BC-4BED-9DAC-E5120421610B}" srcOrd="4" destOrd="0" parTransId="{8DD63D0B-1E72-4DF4-A572-5312AA18FF3A}" sibTransId="{8252CA79-F07C-4728-87B0-0E3AF5345EEB}"/>
    <dgm:cxn modelId="{15EECA28-ABD6-4FEF-8643-4C8E0C6773FB}" type="presOf" srcId="{A9A7BB60-60B6-4FCB-B026-08CE3385C042}" destId="{17B569FF-5177-430E-82E4-5A998412967A}" srcOrd="0" destOrd="0" presId="urn:microsoft.com/office/officeart/2008/layout/VerticalCurvedList"/>
    <dgm:cxn modelId="{DBECF12D-A358-4574-B6A5-7A8CAFE8923A}" type="presOf" srcId="{66D61642-11BC-4BED-9DAC-E5120421610B}" destId="{B33891EC-64D8-4866-84FC-93E049A2BBFC}" srcOrd="0" destOrd="0" presId="urn:microsoft.com/office/officeart/2008/layout/VerticalCurvedList"/>
    <dgm:cxn modelId="{2C6E3044-6C40-4151-B84E-20921FB40C74}" srcId="{E09C0855-3F22-43CE-B564-79B81A124323}" destId="{6D044DDD-9EF4-4836-9D8F-3F808B4F687A}" srcOrd="1" destOrd="0" parTransId="{291ADB6F-16BA-4473-8FAF-3C8FB7567185}" sibTransId="{AF60076B-42BE-4B9A-920C-57E03BDD7AF5}"/>
    <dgm:cxn modelId="{307A7870-3310-4BC8-9716-639BB423998A}" srcId="{E09C0855-3F22-43CE-B564-79B81A124323}" destId="{CAA82960-7C5C-4899-BAC3-33481EF4AB2A}" srcOrd="7" destOrd="0" parTransId="{F2F6DFE1-516D-4F5B-A558-18BC86A03220}" sibTransId="{65630E1C-8EA8-4DAA-9B41-4F72A49AF575}"/>
    <dgm:cxn modelId="{EE215371-6DB4-4318-AA2B-CBE2FB2E8D12}" type="presOf" srcId="{E09C0855-3F22-43CE-B564-79B81A124323}" destId="{A06639CF-F0C7-49F6-B805-50B20D4B2656}" srcOrd="0" destOrd="0" presId="urn:microsoft.com/office/officeart/2008/layout/VerticalCurvedList"/>
    <dgm:cxn modelId="{9E85545A-8233-41EF-9E3A-B5CF9AB8772E}" srcId="{E09C0855-3F22-43CE-B564-79B81A124323}" destId="{1A91A8FC-06BB-4DA6-8D1D-96C22BE31CA4}" srcOrd="5" destOrd="0" parTransId="{5B308012-D4B3-4B0E-80AB-4999188AA529}" sibTransId="{A12F85E6-24E0-4967-8921-A175F05C1564}"/>
    <dgm:cxn modelId="{668BC895-647A-4BE6-A008-8B5061FCCE1C}" type="presOf" srcId="{0103ED1E-B2D5-47CB-9961-9416ABD4418D}" destId="{62EB5F88-BA4A-4C8B-88CA-BB2C2DFED207}" srcOrd="0" destOrd="0" presId="urn:microsoft.com/office/officeart/2008/layout/VerticalCurvedList"/>
    <dgm:cxn modelId="{358045A8-5608-4B9A-A7CB-DAD86C192D01}" type="presOf" srcId="{1A91A8FC-06BB-4DA6-8D1D-96C22BE31CA4}" destId="{1F1BA223-FD78-4056-B55B-7935D8FFB417}" srcOrd="0" destOrd="0" presId="urn:microsoft.com/office/officeart/2008/layout/VerticalCurvedList"/>
    <dgm:cxn modelId="{76F23FB3-3383-4966-9F01-E64CB3F0A3B0}" srcId="{E09C0855-3F22-43CE-B564-79B81A124323}" destId="{A9A7BB60-60B6-4FCB-B026-08CE3385C042}" srcOrd="3" destOrd="0" parTransId="{7AA6B982-DC86-4070-A177-C7FD6E17BC2C}" sibTransId="{D1F98494-909F-4CF1-8B76-8315AD130DED}"/>
    <dgm:cxn modelId="{11FFE8BB-0B49-4A1C-94B1-5869066D7563}" type="presOf" srcId="{F599CE6C-2484-4913-8AB6-349C23348BE9}" destId="{B3FB92B0-223F-44FE-ABC2-633CC1B62F88}" srcOrd="0" destOrd="0" presId="urn:microsoft.com/office/officeart/2008/layout/VerticalCurvedList"/>
    <dgm:cxn modelId="{829883BD-EFF9-427E-9F42-DD723F971169}" type="presOf" srcId="{10B95D21-4B8A-4141-AD6A-FFDAC9D2015B}" destId="{733A74D4-98F8-4820-A168-0FE3EE61CE35}" srcOrd="0" destOrd="0" presId="urn:microsoft.com/office/officeart/2008/layout/VerticalCurvedList"/>
    <dgm:cxn modelId="{0AFD8BD4-938F-4793-9634-8E54CDA764BA}" srcId="{E09C0855-3F22-43CE-B564-79B81A124323}" destId="{70533CA4-95DA-4A30-8399-A9A0689DAAE1}" srcOrd="2" destOrd="0" parTransId="{E9D350FA-5463-4E74-852E-DF5D1F7FB5E1}" sibTransId="{4E59236F-6299-4E15-AB0C-2657D396AB75}"/>
    <dgm:cxn modelId="{E60C88DB-7BE6-4007-8E85-C019B19932D2}" type="presOf" srcId="{70533CA4-95DA-4A30-8399-A9A0689DAAE1}" destId="{E223533A-429E-4F93-91B4-BB7A727E30FE}" srcOrd="0" destOrd="0" presId="urn:microsoft.com/office/officeart/2008/layout/VerticalCurvedList"/>
    <dgm:cxn modelId="{10EEA0F7-71AD-4576-AF46-DD630D682FB8}" srcId="{E09C0855-3F22-43CE-B564-79B81A124323}" destId="{0103ED1E-B2D5-47CB-9961-9416ABD4418D}" srcOrd="6" destOrd="0" parTransId="{29E8BF39-6CB1-44E7-BB87-6F71F4209199}" sibTransId="{11E06ED4-F1F5-4BC7-8321-A96950B95D96}"/>
    <dgm:cxn modelId="{DD019A0E-7686-47C2-9C26-83DD1B8CBF20}" type="presParOf" srcId="{A06639CF-F0C7-49F6-B805-50B20D4B2656}" destId="{C21CFB24-1803-483E-BA5E-C0DE121587CD}" srcOrd="0" destOrd="0" presId="urn:microsoft.com/office/officeart/2008/layout/VerticalCurvedList"/>
    <dgm:cxn modelId="{16C68EF5-DF4F-4A6A-8243-F72F800C9A42}" type="presParOf" srcId="{C21CFB24-1803-483E-BA5E-C0DE121587CD}" destId="{3A88786D-6708-4A97-85B7-63FB69CF5E63}" srcOrd="0" destOrd="0" presId="urn:microsoft.com/office/officeart/2008/layout/VerticalCurvedList"/>
    <dgm:cxn modelId="{99C86916-8C76-4D92-95B0-FB81EE20DD7E}" type="presParOf" srcId="{3A88786D-6708-4A97-85B7-63FB69CF5E63}" destId="{BDC328F4-4C2C-4DF5-9961-381247AD2BD2}" srcOrd="0" destOrd="0" presId="urn:microsoft.com/office/officeart/2008/layout/VerticalCurvedList"/>
    <dgm:cxn modelId="{F4BEA8AC-9C75-4538-B7A2-8FE5F3374A3D}" type="presParOf" srcId="{3A88786D-6708-4A97-85B7-63FB69CF5E63}" destId="{733A74D4-98F8-4820-A168-0FE3EE61CE35}" srcOrd="1" destOrd="0" presId="urn:microsoft.com/office/officeart/2008/layout/VerticalCurvedList"/>
    <dgm:cxn modelId="{F8F44A1D-94DA-4C04-B7FD-40432B49A667}" type="presParOf" srcId="{3A88786D-6708-4A97-85B7-63FB69CF5E63}" destId="{CE856755-6B78-45DD-9AD5-7FCF15B2F431}" srcOrd="2" destOrd="0" presId="urn:microsoft.com/office/officeart/2008/layout/VerticalCurvedList"/>
    <dgm:cxn modelId="{DACA1D81-E1BF-4282-8D0A-F0DDB246F0EA}" type="presParOf" srcId="{3A88786D-6708-4A97-85B7-63FB69CF5E63}" destId="{40003EFF-FB04-4C94-A833-C2C22B9470E5}" srcOrd="3" destOrd="0" presId="urn:microsoft.com/office/officeart/2008/layout/VerticalCurvedList"/>
    <dgm:cxn modelId="{04CAD660-D085-4015-B160-BD60EFC95962}" type="presParOf" srcId="{C21CFB24-1803-483E-BA5E-C0DE121587CD}" destId="{B3FB92B0-223F-44FE-ABC2-633CC1B62F88}" srcOrd="1" destOrd="0" presId="urn:microsoft.com/office/officeart/2008/layout/VerticalCurvedList"/>
    <dgm:cxn modelId="{1B171F05-7733-47F4-BF99-94A4E0130120}" type="presParOf" srcId="{C21CFB24-1803-483E-BA5E-C0DE121587CD}" destId="{4A748D48-02E0-41EA-A0B7-284F8EAFA18D}" srcOrd="2" destOrd="0" presId="urn:microsoft.com/office/officeart/2008/layout/VerticalCurvedList"/>
    <dgm:cxn modelId="{0C23B3A9-C482-4C5F-849F-E96A458D7C8D}" type="presParOf" srcId="{4A748D48-02E0-41EA-A0B7-284F8EAFA18D}" destId="{2320ED33-4201-485B-A53C-C666C4BDC016}" srcOrd="0" destOrd="0" presId="urn:microsoft.com/office/officeart/2008/layout/VerticalCurvedList"/>
    <dgm:cxn modelId="{248F6F5C-A5FF-46A3-A805-70076F1CE95E}" type="presParOf" srcId="{C21CFB24-1803-483E-BA5E-C0DE121587CD}" destId="{8F6F6A91-8F19-49A5-88B1-06CCF0F59C1B}" srcOrd="3" destOrd="0" presId="urn:microsoft.com/office/officeart/2008/layout/VerticalCurvedList"/>
    <dgm:cxn modelId="{1B93BED9-0281-43F9-B52D-E1496E915274}" type="presParOf" srcId="{C21CFB24-1803-483E-BA5E-C0DE121587CD}" destId="{D338C55E-7CD2-4982-9E4A-C3D9F08D3F3F}" srcOrd="4" destOrd="0" presId="urn:microsoft.com/office/officeart/2008/layout/VerticalCurvedList"/>
    <dgm:cxn modelId="{FE4EDF54-C9B0-4B3C-83D8-3AFE5C87414C}" type="presParOf" srcId="{D338C55E-7CD2-4982-9E4A-C3D9F08D3F3F}" destId="{B628B6B3-06CA-4866-983D-EC8D404A87B4}" srcOrd="0" destOrd="0" presId="urn:microsoft.com/office/officeart/2008/layout/VerticalCurvedList"/>
    <dgm:cxn modelId="{B6012385-C739-46C9-985D-DF9756C7E72F}" type="presParOf" srcId="{C21CFB24-1803-483E-BA5E-C0DE121587CD}" destId="{E223533A-429E-4F93-91B4-BB7A727E30FE}" srcOrd="5" destOrd="0" presId="urn:microsoft.com/office/officeart/2008/layout/VerticalCurvedList"/>
    <dgm:cxn modelId="{3EF3F66E-CD64-440D-9292-AF2CEE117DE3}" type="presParOf" srcId="{C21CFB24-1803-483E-BA5E-C0DE121587CD}" destId="{C81239D7-5704-43B5-AA1F-4754EA3BDAC8}" srcOrd="6" destOrd="0" presId="urn:microsoft.com/office/officeart/2008/layout/VerticalCurvedList"/>
    <dgm:cxn modelId="{233CB587-305D-4811-9C0D-51EF678C3C66}" type="presParOf" srcId="{C81239D7-5704-43B5-AA1F-4754EA3BDAC8}" destId="{085AF741-43FE-4297-AFF1-D1768219A758}" srcOrd="0" destOrd="0" presId="urn:microsoft.com/office/officeart/2008/layout/VerticalCurvedList"/>
    <dgm:cxn modelId="{B1894EFE-0327-42C5-B953-6181AAA8B70F}" type="presParOf" srcId="{C21CFB24-1803-483E-BA5E-C0DE121587CD}" destId="{17B569FF-5177-430E-82E4-5A998412967A}" srcOrd="7" destOrd="0" presId="urn:microsoft.com/office/officeart/2008/layout/VerticalCurvedList"/>
    <dgm:cxn modelId="{BE00F279-68B8-453B-87FE-9C36D1C062DD}" type="presParOf" srcId="{C21CFB24-1803-483E-BA5E-C0DE121587CD}" destId="{6D53B6D6-743A-4ED3-BF2C-16F8ECD5867A}" srcOrd="8" destOrd="0" presId="urn:microsoft.com/office/officeart/2008/layout/VerticalCurvedList"/>
    <dgm:cxn modelId="{176C7328-5EFD-47F8-A8AC-7FCDD18F20E8}" type="presParOf" srcId="{6D53B6D6-743A-4ED3-BF2C-16F8ECD5867A}" destId="{98B80CC7-F908-41EC-8E88-1A4E5195F184}" srcOrd="0" destOrd="0" presId="urn:microsoft.com/office/officeart/2008/layout/VerticalCurvedList"/>
    <dgm:cxn modelId="{64087515-3DCE-40C5-B04C-84186ACCBDC6}" type="presParOf" srcId="{C21CFB24-1803-483E-BA5E-C0DE121587CD}" destId="{B33891EC-64D8-4866-84FC-93E049A2BBFC}" srcOrd="9" destOrd="0" presId="urn:microsoft.com/office/officeart/2008/layout/VerticalCurvedList"/>
    <dgm:cxn modelId="{9581AACD-D22C-4436-9579-67C44B8C157A}" type="presParOf" srcId="{C21CFB24-1803-483E-BA5E-C0DE121587CD}" destId="{CE2A907B-64CA-4C83-ACD4-AE54A30D4D4C}" srcOrd="10" destOrd="0" presId="urn:microsoft.com/office/officeart/2008/layout/VerticalCurvedList"/>
    <dgm:cxn modelId="{597BC3F3-8A43-4A56-8131-D545467CA4AE}" type="presParOf" srcId="{CE2A907B-64CA-4C83-ACD4-AE54A30D4D4C}" destId="{65A14AD9-2DAE-41D3-AAAE-F528BF4931BE}" srcOrd="0" destOrd="0" presId="urn:microsoft.com/office/officeart/2008/layout/VerticalCurvedList"/>
    <dgm:cxn modelId="{A20EF1A4-1FC8-4774-B55D-2C7BC3EFE767}" type="presParOf" srcId="{C21CFB24-1803-483E-BA5E-C0DE121587CD}" destId="{1F1BA223-FD78-4056-B55B-7935D8FFB417}" srcOrd="11" destOrd="0" presId="urn:microsoft.com/office/officeart/2008/layout/VerticalCurvedList"/>
    <dgm:cxn modelId="{C32959B6-D0EE-42B3-9AAD-C6546992A53E}" type="presParOf" srcId="{C21CFB24-1803-483E-BA5E-C0DE121587CD}" destId="{CA7F50A9-8A0B-4616-93AE-AB582A8745C9}" srcOrd="12" destOrd="0" presId="urn:microsoft.com/office/officeart/2008/layout/VerticalCurvedList"/>
    <dgm:cxn modelId="{D16E3D2C-444B-4665-B971-2026F3402479}" type="presParOf" srcId="{CA7F50A9-8A0B-4616-93AE-AB582A8745C9}" destId="{D7A890A8-527B-43BB-8112-38369C5A6557}" srcOrd="0" destOrd="0" presId="urn:microsoft.com/office/officeart/2008/layout/VerticalCurvedList"/>
    <dgm:cxn modelId="{29826BBC-3D8B-426C-A8E8-550AC3859250}" type="presParOf" srcId="{C21CFB24-1803-483E-BA5E-C0DE121587CD}" destId="{62EB5F88-BA4A-4C8B-88CA-BB2C2DFED207}" srcOrd="13" destOrd="0" presId="urn:microsoft.com/office/officeart/2008/layout/VerticalCurvedList"/>
    <dgm:cxn modelId="{4CAC400E-FF25-4ADA-91C5-12D0916C732C}" type="presParOf" srcId="{C21CFB24-1803-483E-BA5E-C0DE121587CD}" destId="{9654AE5F-9F57-46FC-8A39-373DFCB4CE1E}" srcOrd="14" destOrd="0" presId="urn:microsoft.com/office/officeart/2008/layout/VerticalCurvedList"/>
    <dgm:cxn modelId="{08D13FB7-AC9B-4C23-9773-C5C98286B1EC}" type="presParOf" srcId="{9654AE5F-9F57-46FC-8A39-373DFCB4CE1E}" destId="{9B301C07-6830-4221-B9D0-64CB430D11DE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F87308-86C1-47D1-BD97-9CA4F63BE5C3}">
      <dsp:nvSpPr>
        <dsp:cNvPr id="0" name=""/>
        <dsp:cNvSpPr/>
      </dsp:nvSpPr>
      <dsp:spPr>
        <a:xfrm>
          <a:off x="0" y="311591"/>
          <a:ext cx="2947482" cy="3978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b="1" kern="1200" baseline="0" dirty="0"/>
            <a:t>Текстовые редакторы </a:t>
          </a:r>
          <a:r>
            <a:rPr lang="ru-RU" sz="2500" kern="1200" baseline="0" dirty="0"/>
            <a:t>– программы для создания, редактирования, форматирования, сохранения и организации печати текстовых документов.</a:t>
          </a:r>
          <a:endParaRPr lang="ru-RU" sz="2500" kern="1200" dirty="0"/>
        </a:p>
      </dsp:txBody>
      <dsp:txXfrm>
        <a:off x="143884" y="455475"/>
        <a:ext cx="2659714" cy="369023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743FB9-42E8-4F7D-8E73-727AF5D14AC1}">
      <dsp:nvSpPr>
        <dsp:cNvPr id="0" name=""/>
        <dsp:cNvSpPr/>
      </dsp:nvSpPr>
      <dsp:spPr>
        <a:xfrm rot="16200000">
          <a:off x="761738" y="1500"/>
          <a:ext cx="3202958" cy="3205937"/>
        </a:xfrm>
        <a:prstGeom prst="upArrow">
          <a:avLst>
            <a:gd name="adj1" fmla="val 50000"/>
            <a:gd name="adj2" fmla="val 35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vert" wrap="square" lIns="248920" tIns="248920" rIns="248920" bIns="24892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500" b="1" kern="1200" baseline="0" dirty="0"/>
            <a:t>Домашнее задание</a:t>
          </a:r>
          <a:endParaRPr lang="ru-RU" sz="3500" kern="1200" dirty="0"/>
        </a:p>
      </dsp:txBody>
      <dsp:txXfrm>
        <a:off x="1842737" y="281758"/>
        <a:ext cx="1601479" cy="264541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12AAF7-16D3-4395-822D-8BF9E40E0A9B}">
      <dsp:nvSpPr>
        <dsp:cNvPr id="0" name=""/>
        <dsp:cNvSpPr/>
      </dsp:nvSpPr>
      <dsp:spPr>
        <a:xfrm>
          <a:off x="1004462" y="89"/>
          <a:ext cx="1309041" cy="130904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Изменение шрифта</a:t>
          </a:r>
        </a:p>
      </dsp:txBody>
      <dsp:txXfrm>
        <a:off x="1196167" y="191794"/>
        <a:ext cx="925631" cy="92563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F15C11-CD7E-4F40-BF10-40E2A744790E}">
      <dsp:nvSpPr>
        <dsp:cNvPr id="0" name=""/>
        <dsp:cNvSpPr/>
      </dsp:nvSpPr>
      <dsp:spPr>
        <a:xfrm>
          <a:off x="813008" y="415"/>
          <a:ext cx="1412380" cy="141238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7728" tIns="16510" rIns="77728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/>
            <a:t>Изменения размера букв</a:t>
          </a:r>
        </a:p>
      </dsp:txBody>
      <dsp:txXfrm>
        <a:off x="1019846" y="207253"/>
        <a:ext cx="998704" cy="99870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7DE7E4-C2A1-45EF-B90C-F8CBED238A0E}">
      <dsp:nvSpPr>
        <dsp:cNvPr id="0" name=""/>
        <dsp:cNvSpPr/>
      </dsp:nvSpPr>
      <dsp:spPr>
        <a:xfrm>
          <a:off x="0" y="45"/>
          <a:ext cx="9144000" cy="83090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kern="1200" dirty="0"/>
            <a:t>Панель инструментов для работы с текстом </a:t>
          </a:r>
        </a:p>
      </dsp:txBody>
      <dsp:txXfrm>
        <a:off x="40561" y="40606"/>
        <a:ext cx="9062878" cy="74978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16725D-783E-4049-AA97-B7C87C12DF93}">
      <dsp:nvSpPr>
        <dsp:cNvPr id="0" name=""/>
        <dsp:cNvSpPr/>
      </dsp:nvSpPr>
      <dsp:spPr>
        <a:xfrm>
          <a:off x="879" y="196637"/>
          <a:ext cx="1874675" cy="112480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 dirty="0"/>
            <a:t> Выделите нужный текст</a:t>
          </a:r>
        </a:p>
      </dsp:txBody>
      <dsp:txXfrm>
        <a:off x="33823" y="229581"/>
        <a:ext cx="1808787" cy="1058917"/>
      </dsp:txXfrm>
    </dsp:sp>
    <dsp:sp modelId="{2D790777-07D6-4A32-AE62-FB240726026D}">
      <dsp:nvSpPr>
        <dsp:cNvPr id="0" name=""/>
        <dsp:cNvSpPr/>
      </dsp:nvSpPr>
      <dsp:spPr>
        <a:xfrm>
          <a:off x="2063021" y="526580"/>
          <a:ext cx="397431" cy="46491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700" kern="1200"/>
        </a:p>
      </dsp:txBody>
      <dsp:txXfrm>
        <a:off x="2063021" y="619564"/>
        <a:ext cx="278202" cy="278951"/>
      </dsp:txXfrm>
    </dsp:sp>
    <dsp:sp modelId="{93338B74-63FD-47F7-B504-529F8AF9FEE2}">
      <dsp:nvSpPr>
        <dsp:cNvPr id="0" name=""/>
        <dsp:cNvSpPr/>
      </dsp:nvSpPr>
      <dsp:spPr>
        <a:xfrm>
          <a:off x="2625424" y="196637"/>
          <a:ext cx="1874675" cy="112480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 dirty="0"/>
            <a:t>Выберите шрифт «</a:t>
          </a:r>
          <a:r>
            <a:rPr lang="en-US" sz="2100" kern="1200" dirty="0"/>
            <a:t>Arial Black</a:t>
          </a:r>
          <a:r>
            <a:rPr lang="ru-RU" sz="2100" kern="1200" dirty="0"/>
            <a:t>»</a:t>
          </a:r>
        </a:p>
      </dsp:txBody>
      <dsp:txXfrm>
        <a:off x="2658368" y="229581"/>
        <a:ext cx="1808787" cy="105891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631231-D196-4EE8-8DC5-1DBDA3334935}">
      <dsp:nvSpPr>
        <dsp:cNvPr id="0" name=""/>
        <dsp:cNvSpPr/>
      </dsp:nvSpPr>
      <dsp:spPr>
        <a:xfrm>
          <a:off x="1177" y="187485"/>
          <a:ext cx="2101653" cy="73473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100" kern="1200"/>
            <a:t>Шаг 1.</a:t>
          </a:r>
        </a:p>
      </dsp:txBody>
      <dsp:txXfrm>
        <a:off x="308957" y="295085"/>
        <a:ext cx="1486093" cy="51953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A26133-A6AC-4C15-A120-0B0AFF87101E}">
      <dsp:nvSpPr>
        <dsp:cNvPr id="0" name=""/>
        <dsp:cNvSpPr/>
      </dsp:nvSpPr>
      <dsp:spPr>
        <a:xfrm>
          <a:off x="117" y="117710"/>
          <a:ext cx="1899586" cy="67544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/>
            <a:t>Шаг 2.</a:t>
          </a:r>
        </a:p>
      </dsp:txBody>
      <dsp:txXfrm>
        <a:off x="278305" y="216627"/>
        <a:ext cx="1343210" cy="47761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C1BCFA-5A9A-4504-A24C-614D696BFCF1}">
      <dsp:nvSpPr>
        <dsp:cNvPr id="0" name=""/>
        <dsp:cNvSpPr/>
      </dsp:nvSpPr>
      <dsp:spPr>
        <a:xfrm>
          <a:off x="315152" y="0"/>
          <a:ext cx="1145221" cy="114522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100" kern="1200"/>
            <a:t>ИЛИ</a:t>
          </a:r>
        </a:p>
      </dsp:txBody>
      <dsp:txXfrm>
        <a:off x="482866" y="167714"/>
        <a:ext cx="809793" cy="80979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3A74D4-98F8-4820-A168-0FE3EE61CE35}">
      <dsp:nvSpPr>
        <dsp:cNvPr id="0" name=""/>
        <dsp:cNvSpPr/>
      </dsp:nvSpPr>
      <dsp:spPr>
        <a:xfrm>
          <a:off x="-5142463" y="-788060"/>
          <a:ext cx="6126471" cy="6126471"/>
        </a:xfrm>
        <a:prstGeom prst="blockArc">
          <a:avLst>
            <a:gd name="adj1" fmla="val 18900000"/>
            <a:gd name="adj2" fmla="val 2700000"/>
            <a:gd name="adj3" fmla="val 353"/>
          </a:avLst>
        </a:pr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FB92B0-223F-44FE-ABC2-633CC1B62F88}">
      <dsp:nvSpPr>
        <dsp:cNvPr id="0" name=""/>
        <dsp:cNvSpPr/>
      </dsp:nvSpPr>
      <dsp:spPr>
        <a:xfrm>
          <a:off x="319207" y="206858"/>
          <a:ext cx="11294181" cy="41353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8244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b="1" kern="1200"/>
            <a:t>Смена языка- </a:t>
          </a:r>
          <a:r>
            <a:rPr lang="ru-RU" sz="2100" kern="1200"/>
            <a:t>одновременное нажатие </a:t>
          </a:r>
          <a:r>
            <a:rPr lang="en-US" sz="2100" kern="1200"/>
            <a:t>Shift</a:t>
          </a:r>
          <a:r>
            <a:rPr lang="ru-RU" sz="2100" kern="1200"/>
            <a:t>+ </a:t>
          </a:r>
          <a:r>
            <a:rPr lang="en-US" sz="2100" kern="1200"/>
            <a:t>Alt</a:t>
          </a:r>
          <a:endParaRPr lang="ru-RU" sz="2100" kern="1200"/>
        </a:p>
      </dsp:txBody>
      <dsp:txXfrm>
        <a:off x="319207" y="206858"/>
        <a:ext cx="11294181" cy="413535"/>
      </dsp:txXfrm>
    </dsp:sp>
    <dsp:sp modelId="{2320ED33-4201-485B-A53C-C666C4BDC016}">
      <dsp:nvSpPr>
        <dsp:cNvPr id="0" name=""/>
        <dsp:cNvSpPr/>
      </dsp:nvSpPr>
      <dsp:spPr>
        <a:xfrm>
          <a:off x="60747" y="155166"/>
          <a:ext cx="516919" cy="51691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6F6A91-8F19-49A5-88B1-06CCF0F59C1B}">
      <dsp:nvSpPr>
        <dsp:cNvPr id="0" name=""/>
        <dsp:cNvSpPr/>
      </dsp:nvSpPr>
      <dsp:spPr>
        <a:xfrm>
          <a:off x="693701" y="827526"/>
          <a:ext cx="10919687" cy="41353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8244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b="1" kern="1200"/>
            <a:t>Точка</a:t>
          </a:r>
          <a:r>
            <a:rPr lang="ru-RU" sz="2100" kern="1200"/>
            <a:t>- правая клавише на нижнем ряду клавиатуры</a:t>
          </a:r>
        </a:p>
      </dsp:txBody>
      <dsp:txXfrm>
        <a:off x="693701" y="827526"/>
        <a:ext cx="10919687" cy="413535"/>
      </dsp:txXfrm>
    </dsp:sp>
    <dsp:sp modelId="{B628B6B3-06CA-4866-983D-EC8D404A87B4}">
      <dsp:nvSpPr>
        <dsp:cNvPr id="0" name=""/>
        <dsp:cNvSpPr/>
      </dsp:nvSpPr>
      <dsp:spPr>
        <a:xfrm>
          <a:off x="435241" y="775834"/>
          <a:ext cx="516919" cy="51691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23533A-429E-4F93-91B4-BB7A727E30FE}">
      <dsp:nvSpPr>
        <dsp:cNvPr id="0" name=""/>
        <dsp:cNvSpPr/>
      </dsp:nvSpPr>
      <dsp:spPr>
        <a:xfrm>
          <a:off x="898921" y="1447739"/>
          <a:ext cx="10714466" cy="41353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8244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b="1" kern="1200"/>
            <a:t>Запятая</a:t>
          </a:r>
          <a:r>
            <a:rPr lang="ru-RU" sz="2100" kern="1200"/>
            <a:t>- одновременное нажатие клавиш </a:t>
          </a:r>
          <a:r>
            <a:rPr lang="en-US" sz="2100" kern="1200"/>
            <a:t>Shift </a:t>
          </a:r>
          <a:r>
            <a:rPr lang="ru-RU" sz="2100" kern="1200"/>
            <a:t>и</a:t>
          </a:r>
          <a:r>
            <a:rPr lang="en-US" sz="2100" kern="1200"/>
            <a:t> </a:t>
          </a:r>
          <a:r>
            <a:rPr lang="ru-RU" sz="2100" kern="1200"/>
            <a:t>точка </a:t>
          </a:r>
        </a:p>
      </dsp:txBody>
      <dsp:txXfrm>
        <a:off x="898921" y="1447739"/>
        <a:ext cx="10714466" cy="413535"/>
      </dsp:txXfrm>
    </dsp:sp>
    <dsp:sp modelId="{085AF741-43FE-4297-AFF1-D1768219A758}">
      <dsp:nvSpPr>
        <dsp:cNvPr id="0" name=""/>
        <dsp:cNvSpPr/>
      </dsp:nvSpPr>
      <dsp:spPr>
        <a:xfrm>
          <a:off x="640461" y="1396047"/>
          <a:ext cx="516919" cy="51691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B569FF-5177-430E-82E4-5A998412967A}">
      <dsp:nvSpPr>
        <dsp:cNvPr id="0" name=""/>
        <dsp:cNvSpPr/>
      </dsp:nvSpPr>
      <dsp:spPr>
        <a:xfrm>
          <a:off x="964446" y="2068407"/>
          <a:ext cx="10648941" cy="41353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8244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/>
            <a:t>Shift+{буква} – </a:t>
          </a:r>
          <a:r>
            <a:rPr lang="ru-RU" sz="2100" b="1" kern="1200"/>
            <a:t>ввод с большой (прописной) буквы</a:t>
          </a:r>
          <a:r>
            <a:rPr lang="ru-RU" sz="2100" kern="1200"/>
            <a:t>. </a:t>
          </a:r>
        </a:p>
      </dsp:txBody>
      <dsp:txXfrm>
        <a:off x="964446" y="2068407"/>
        <a:ext cx="10648941" cy="413535"/>
      </dsp:txXfrm>
    </dsp:sp>
    <dsp:sp modelId="{98B80CC7-F908-41EC-8E88-1A4E5195F184}">
      <dsp:nvSpPr>
        <dsp:cNvPr id="0" name=""/>
        <dsp:cNvSpPr/>
      </dsp:nvSpPr>
      <dsp:spPr>
        <a:xfrm>
          <a:off x="705986" y="2016715"/>
          <a:ext cx="516919" cy="51691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3891EC-64D8-4866-84FC-93E049A2BBFC}">
      <dsp:nvSpPr>
        <dsp:cNvPr id="0" name=""/>
        <dsp:cNvSpPr/>
      </dsp:nvSpPr>
      <dsp:spPr>
        <a:xfrm>
          <a:off x="898921" y="2689075"/>
          <a:ext cx="10714466" cy="41353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8244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/>
            <a:t>Enter – завершение ввода команды или завершение ввода абзаца при наборе текста. </a:t>
          </a:r>
        </a:p>
      </dsp:txBody>
      <dsp:txXfrm>
        <a:off x="898921" y="2689075"/>
        <a:ext cx="10714466" cy="413535"/>
      </dsp:txXfrm>
    </dsp:sp>
    <dsp:sp modelId="{65A14AD9-2DAE-41D3-AAAE-F528BF4931BE}">
      <dsp:nvSpPr>
        <dsp:cNvPr id="0" name=""/>
        <dsp:cNvSpPr/>
      </dsp:nvSpPr>
      <dsp:spPr>
        <a:xfrm>
          <a:off x="640461" y="2637383"/>
          <a:ext cx="516919" cy="51691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F1BA223-FD78-4056-B55B-7935D8FFB417}">
      <dsp:nvSpPr>
        <dsp:cNvPr id="0" name=""/>
        <dsp:cNvSpPr/>
      </dsp:nvSpPr>
      <dsp:spPr>
        <a:xfrm>
          <a:off x="693701" y="3309288"/>
          <a:ext cx="10919687" cy="41353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8244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/>
            <a:t>Esc – отмена последней команды. </a:t>
          </a:r>
        </a:p>
      </dsp:txBody>
      <dsp:txXfrm>
        <a:off x="693701" y="3309288"/>
        <a:ext cx="10919687" cy="413535"/>
      </dsp:txXfrm>
    </dsp:sp>
    <dsp:sp modelId="{D7A890A8-527B-43BB-8112-38369C5A6557}">
      <dsp:nvSpPr>
        <dsp:cNvPr id="0" name=""/>
        <dsp:cNvSpPr/>
      </dsp:nvSpPr>
      <dsp:spPr>
        <a:xfrm>
          <a:off x="435241" y="3257596"/>
          <a:ext cx="516919" cy="51691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EB5F88-BA4A-4C8B-88CA-BB2C2DFED207}">
      <dsp:nvSpPr>
        <dsp:cNvPr id="0" name=""/>
        <dsp:cNvSpPr/>
      </dsp:nvSpPr>
      <dsp:spPr>
        <a:xfrm>
          <a:off x="319207" y="3929956"/>
          <a:ext cx="11294181" cy="41353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8244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/>
            <a:t>Delete – удаление символа справа . </a:t>
          </a:r>
        </a:p>
      </dsp:txBody>
      <dsp:txXfrm>
        <a:off x="319207" y="3929956"/>
        <a:ext cx="11294181" cy="413535"/>
      </dsp:txXfrm>
    </dsp:sp>
    <dsp:sp modelId="{9B301C07-6830-4221-B9D0-64CB430D11DE}">
      <dsp:nvSpPr>
        <dsp:cNvPr id="0" name=""/>
        <dsp:cNvSpPr/>
      </dsp:nvSpPr>
      <dsp:spPr>
        <a:xfrm>
          <a:off x="60747" y="3878264"/>
          <a:ext cx="516919" cy="51691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arrow1">
  <dgm:title val=""/>
  <dgm:desc val=""/>
  <dgm:catLst>
    <dgm:cat type="relationship" pri="7000"/>
    <dgm:cat type="process" pri="3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0.1"/>
          <dgm:constr type="diam" refType="w" refFor="ch" refPtType="node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"/>
        </dgm:constrLst>
      </dgm:if>
      <dgm:if name="Name13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15"/>
        </dgm:constrLst>
      </dgm:if>
      <dgm:if name="Name14" axis="ch" ptType="node" func="cnt" op="equ" val="10">
        <dgm:constrLst>
          <dgm:constr type="primFontSz" for="ch" ptType="node" op="lte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else name="Name1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35"/>
        </dgm:constrLst>
      </dgm:else>
    </dgm:choose>
    <dgm:ruleLst/>
    <dgm:forEach name="Name16" axis="ch" ptType="node">
      <dgm:layoutNode name="arrow">
        <dgm:varLst>
          <dgm:bulletEnabled val="1"/>
        </dgm:varLst>
        <dgm:alg type="tx"/>
        <dgm:shape xmlns:r="http://schemas.openxmlformats.org/officeDocument/2006/relationships" type="up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4-13T09:32:19.533"/>
    </inkml:context>
    <inkml:brush xml:id="br0">
      <inkml:brushProperty name="width" value="0.35" units="cm"/>
      <inkml:brushProperty name="height" value="0.35" units="cm"/>
      <inkml:brushProperty name="color" value="#E71224"/>
      <inkml:brushProperty name="ignorePressure" value="1"/>
    </inkml:brush>
  </inkml:definitions>
  <inkml:trace contextRef="#ctx0" brushRef="#br0">348 0,'-20'40,"-124"529,85-364,27-93,4 1,5 2,6 0,4 3,2 325,13-270,-2-77,-2 9,4-1,5 1,11 36,46 143,56 90,86 207,45-53,20-39,-65-187,-101-166,-92-129</inkml:trace>
  <inkml:trace contextRef="#ctx0" brushRef="#br0" timeOffset="3.647">1533 5224,'84'121,"3"8,-88-127,0 0,0 0,-1 0,1 0,-1 0,1 0,-1 0,0 0,0 0,0-1,0 1,0-1,0 0,0 1,0-1,0 0,-1 0,1 0,0-1,-1 1,1 0,-1-1,1 0,-1 1,1-1,-1 0,1 0,-1-1,1 1,-1 0,1-1,-3 0,0 1,-33-2,1-2,0-2,0-1,0-2,1-1,-18-9,11 6,-307-97,102 33</inkml:trace>
  <inkml:trace contextRef="#ctx0" brushRef="#br0" timeOffset="3.647">424 5178,'-89'-20,"178"16</inkml:trace>
  <inkml:trace contextRef="#ctx0" brushRef="#br0" timeOffset="3.647">941 5191,'20'7,"13"6,0 2,10 7,149 56,-98-45,-78-26,0 0,1 0,-1-2,2 0,-1-1,0-1,1 0,-1-2,1 0,15-1,-27-1,-1-1,1 0,0 0,-1 0,0-1,1 0,-1 0,0 0,0-1,-1 0,1 1,-1-2,0 1,0 0,0-1,-1 0,1 0,-1 0,0 0,-1 0,1-1,-1 1,0-1,0 0,-1 0,0 0,19-158,-20 122,2-1,1 1,3 0,1 0,2 1,1 0,3 0,1 1,2 1,13-21,-15 36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4-13T09:32:25.245"/>
    </inkml:context>
    <inkml:brush xml:id="br0">
      <inkml:brushProperty name="width" value="0.35" units="cm"/>
      <inkml:brushProperty name="height" value="0.35" units="cm"/>
      <inkml:brushProperty name="color" value="#E71224"/>
      <inkml:brushProperty name="ignorePressure" value="1"/>
    </inkml:brush>
  </inkml:definitions>
  <inkml:trace contextRef="#ctx0" brushRef="#br0">1 1,'5'1,"0"1,0 0,0 1,0-1,-1 1,1 0,-1 0,1 1,-1-1,0 1,-1 0,1 0,0 0,-1 0,0 1,0-1,-1 1,1 0,-1 0,0 0,0 0,-1 0,1 4,6 7,312 580,-66-159,-98-178,52 134,178 510,-235-517,69 292,-88-169,-74-89,-39-322,-4 0,-5 1,-4 1,-4-1,-10 82,-17 76,21-216,-2-1,-1 0,-2 0,-2 0,-11 24,-2 12,-62 172,-52-21,51-101,72-102,-13 25,-2-1,-2-1,-2-2,-3-2,-31 30,-5-6,61-58</inkml:trace>
  <inkml:trace contextRef="#ctx0" brushRef="#br0" timeOffset="1579.468">1160 6610,'-19'201,"9"-162,1 0,3 0,1 1,2 0,1 0,3 0,1 5,-1-3,-2-40,1-1,0 1,-1 0,1 0,0 0,0 0,0 0,1 0,-1 0,0 0,1-1,-1 1,1 0,-1 0,1 0,0-1,0 1,0 0,0-1,0 1,0 0,0-1,1 0,-1 1,0-1,1 0,-1 0,1 0,0 1,-1-2,1 1,0 0,-1 0,1 0,0-1,0 1,0-1,0 0,0 1,-1-1,1 0,0 0,0 0,0 0,0-1,0 1,0-1,1 1,48-15,0-1,-1-3,-1-2,39-23,99-65,-139 78,2 1,1 2,1 3,1 2,19-4,-47 20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4-13T09:35:16.278"/>
    </inkml:context>
    <inkml:brush xml:id="br0">
      <inkml:brushProperty name="width" value="0.35" units="cm"/>
      <inkml:brushProperty name="height" value="0.35" units="cm"/>
      <inkml:brushProperty name="color" value="#E71224"/>
      <inkml:brushProperty name="ignorePressure" value="1"/>
    </inkml:brush>
  </inkml:definitions>
  <inkml:trace contextRef="#ctx0" brushRef="#br0">2303 5554,'-71'39,"-148"114,3-33,15-10,151-74,1 2,2 3,2 1,2 2,-21 30,-16 29,-122 215,36-82,67-7,-23 86,-119 302,125-239,-72 272,126-403,48-61,7 2,11 78,0-24,-4 369,5-576,1 0,1 0,2-1,2 0,1-1,1 0,2-1,2-1,0 0,2-1,13 15,6 17,118 200,65 4,-66-81,-55-86,-87-89</inkml:trace>
  <inkml:trace contextRef="#ctx0" brushRef="#br0" timeOffset="2407.265">4547 5405,'6'68,"2"-1,3 0,3 0,3-1,3-2,14 30,16 61,304 1003,-132-427,-20 7,-100-154,17 205,12 98,-89-598,30 339,-70 614,-28-781,27 675,25-835,22-12,-39-260</inkml:trace>
  <inkml:trace contextRef="#ctx0" brushRef="#br0" timeOffset="5666.626">5878 4740,'54'-46,"2"2,1 3,2 2,2 3,2 2,1 3,40-23,107-60,942-549,-827 464,7 15,139-45,-439 214,108-49,-2-6,-4-5,57-47,390-278,-336 231,-45 35,-5-9,-7-8,32-45,-90 54,-6-5,31-58,87-106,-86 127,-62 61,-76 88,-10 19</inkml:trace>
  <inkml:trace contextRef="#ctx0" brushRef="#br0" timeOffset="9329.042">872 11521,'190'303,"138"118,-325-420,-1 0,0 0,1 0,-1 0,0 1,0-1,0 1,0 0,0-1,0 1,-1 0,1 0,-1 0,1 0,-1 0,1 1,-1-1,0 0,0 1,0-1,-1 0,1 1,-1-1,1 1,-1-1,0 1,0 0,0-1,0 1,0-1,0 1,-1-1,1 1,-1-1,0 1,0-1,0 0,0 1,0-1,0 0,-1 0,1 0,-1 0,0 0,1 0,-1 0,0 0,0-1,0 1,0-1,0 1,0-1,-1 0,1 0,-234 17,-206 18,57-8,254-11,110-14</inkml:trace>
  <inkml:trace contextRef="#ctx0" brushRef="#br0" timeOffset="10699.533">157 12434,'499'-2,"-180"-75,-315 77,-1-1,0 1,1-1,-1 0,0 0,0-1,0 1,0-1,0 1,0-1,0 0,0 0,0-1,-1 1,0 0,1-1,-1 0,0 1,0-1,0 0,0 0,-1 0,1 0,-1 0,0 0,0-1,0 1,0 0,-1-1,1 1,-1-1,0 1,0 0,0-1,0 1,-1-1,1 1,-1 0,0-1,0 1,0 0,0 0,-1 0,0-2,-38-146,-30-95,17-16,45 236</inkml:trace>
  <inkml:trace contextRef="#ctx0" brushRef="#br0" timeOffset="15379.054">5237 14875,'27'4,"1"2,-2 0,1 2,-1 1,0 2,-1 0,0 1,-1 2,0 0,-1 2,-1 0,15 15,8 1,405 270,-440-294,-1 1,0 0,0 0,-1 1,0 0,0 0,-1 1,-1 0,0 0,0 1,2 7,67 93,-73-111,1-1,-1 1,1-1,-1 0,1 0,-1 0,1 0,0 0,-1-1,1 1,-1-1,0 1,1-1,-1 0,1 0,-1 0,0 0,0-1,0 1,0-1,0 1,0-1,0 0,0 1,0-1,-1 0,1 0,-1 0,1-1,-1 1,0 0,0 0,0-1,0 1,-1 0,1-1,0 1,-1-1,0 1,1-1,-1 0,-1-1,5-5,-3 6,40-105,4 1,4 3,5 2,5 2,3 3,5 3,51-54,133-63,-116 104,-167 96,-338 108,-28 31,380-122,0 1,1 2,-1-1,2 2,-1 0,2 1,-1 1,1 0,1 1,0 1,1 0,1 0,0 2,1-1,1 1,0 1,1 0,1 1,0-1,2 1,0 1,1-1,0 1,2 0,0 0,1 4,4 235,-2-257,-1 0,1 0,0 0,0 0,0-1,-1 1,1 0,0 0,0 0,0 0,1 0,-1 0,0 0,0 0,0-1,1 1,-1 0,0 0,1 0,-1 0,1-1,-1 1,1 0,-1-1,1 1,0 0,-1-1,1 1,0 0,-1-1,1 1,0-1,0 1,0-1,-1 0,1 1,0-1,0 0,0 0,0 0,0 1,0-1,0 0,0 0,-1 0,1 0,0 0,0-1,0 1,0 0,0 0,0-1,-1 1,1 0,0-1,0 1,0-1,-1 1,1-1,0 1,0-1,-1 0,1 1,-1-1,45-47,209-271,-135 142,-95 144,-13 17,1-1,0 1,1 1,1 0,0 1,1 1,0 0,1 1,0 0,5-1,-59 66,-261 220,298-271,-27 28,1 0,1 2,2 0,2 2,1 1,-17 36,38-67,0 0,-1 0,0 0,0 0,0-1,0 1,-1 0,1-1,-1 1,0-1,0 1,0-1,-1 0,1 0,-1 0,1 0,-1 0,0-1,0 1,-1-1,1 0,0 0,-1 0,1 0,-1-1,1 1,-1-1,0 0,0 0,0 0,0-1,0 1,1-1,-1 0,0 0,0 0,0-1,0 1,0-1,-3-1,-234-180,-288-166,285 197,-70-27,414 261,71 51,7-7,192 103,-239-152,-88-50,-12-5</inkml:trace>
  <inkml:trace contextRef="#ctx0" brushRef="#br0" timeOffset="20144.118">11501 202,'180'8,"0"9,146 33,-298-45,101 9,1-5,0-6,35-8,30 3,-43-23,-141 11,-40 12,-10 11,0 2,1 1,0 2,1 2,0 1,-11 10,8-8,-150 79,45-21,-3-6,-137 43,62-58,52 39,172-95,0 0,0-1,0 1,0 0,0 0,-1 0,1 0,0 0,0 0,0 0,0 1,0-1,0 0,-1 0,1 1,0-1,0 0,0 1,-1-1,1 1,0-1,-1 1,1-1,0 1,-1-1,1 1,0 0,-1 0,1-1,-1 1,0 0,1 0,-1-1,0 1,1 0,-1 0,0 0,0 0,1-1,-1 1,0 0,0 0,0 0,0 0,0 0,-1 0,1-1,0 1,0 0,0 0,-1 0,1 0,0-1,-1 1,1 0,-1 0,1-1,-1 1,1 0,-1-1,0 1,1 0,-1-1,0 1,0-1,77-7,8-18,-1-3,-1-4,71-39,-64 27,-3-4,-2-4,70-56,-144 97,1 0,-1-1,-1-1,0 1,-1-1,0-1,-1 1,0-1,-1 0,-1-1,0 0,-1 0,0-6,12-91,-4 164,-11 655,4-674,1 0,1-1,2 0,1-1,1 0,2 0,14 24,-15-123,-39-487,28 56,0 495,0-1,-1 1,1-1,-1 1,0-1,0 1,-1-1,0 1,1-1,-2 1,1-1,0 1,-1 0,0 0,0 0,0 0,0 0,-1 0,1 1,-1-1,0 1,0-1,0 1,-1 0,1 0,-1 1,0-1,1 1,-1 0,0 0,0 0,-1 0,1 1,0-1,-1 1,1 0,0 1,-1-1,1 1,-1 0,-1 0,-25 2,-1 1,1 2,0 1,1 2,-1 1,2 1,-26 13,-13 2,-65 22,-114 40,-197 41,390-118,-2-3,1-2,-1-2,1-3,-10-3,-13 2,910 0,-756-7,0-4,-1-3,0-3,60-24,-28 10,67-28,-170 60,-1 0,0 1,0-1,0 1,0 0,0 0,1 0,-2 0,1 1,0-1,0 1,0-1,-1 1,1 0,-1 0,1 1,-1-1,0 0,0 1,0-1,0 1,0 0,-1 0,1-1,-1 1,0 0,0 0,0 1,0-1,0 0,-1 0,1 0,-1 0,0 1,0-1,0 0,0 0,-1 1,1-1,-1 0,0 0,0 0,0 0,-1 1,3 11,11 584,-9-562,-1 11,3-1,1 0,3 0,2 0,6 15,35 85,-42-126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27T05:48:27.996"/>
    </inkml:context>
    <inkml:brush xml:id="br0">
      <inkml:brushProperty name="width" value="0.3" units="cm"/>
      <inkml:brushProperty name="height" value="0.6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213 435,'-19'-19,"-11"-20,2-1,2-1,2-1,2-1,1-1,1-5,18 46,0 1,1-1,-1 0,0 0,1 0,0 0,0 0,0 0,0 0,0 0,0 0,1-1,0 1,-1 0,1 0,1-1,-1 1,0 0,1 0,-1 0,1-1,0 1,0 0,0 0,1 0,-1 0,1 0,0 1,-1-1,1 0,0 1,1 0,-1-1,0 1,1 0,-1 0,1 0,0 0,0 1,-1-1,1 1,2-1,254 14,-31 11,-211-4,-56-11,-312-32,226 7,82 12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27T05:48:29.616"/>
    </inkml:context>
    <inkml:brush xml:id="br0">
      <inkml:brushProperty name="width" value="0.3" units="cm"/>
      <inkml:brushProperty name="height" value="0.6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139 26,'45'71,"36"34,-81-104,-1 1,0-1,0-1,1 1,-1 0,0 0,0 0,0 0,0-1,0 1,0 0,0-1,-1 1,1-1,0 1,0-1,0 1,0-1,-1 0,1 0,0 0,0 0,-1 0,1 0,0 0,0 0,-1 0,1 0,0-1,0 1,0 0,-1-1,1 1,0-1,0 0,0 1,0-1,0 0,0 1,0-1,0 0,0 0,1 0,-1 0,0 0,0 0,1 0,-1 0,1 0,-1 0,1-1,-1 1,1-1,-183-165,153 141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27T05:48:30.431"/>
    </inkml:context>
    <inkml:brush xml:id="br0">
      <inkml:brushProperty name="width" value="0.3" units="cm"/>
      <inkml:brushProperty name="height" value="0.6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0 15,'1'-1,"0"0,0-1,1 1,-1 0,0 0,0 0,1 0,-1 0,1 1,-1-1,0 0,1 1,-1-1,1 1,0-1,-1 1,1 0,-1-1,1 1,0 0,-1 0,1 0,0 1,-1-1,1 0,-1 0,1 1,-1-1,1 1,-1 0,1-1,-1 1,1 0,356 126,174 53,-532-180,-1 0,0 1,1-1,-1 0,1 0,-1 1,1-1,-1 0,1 1,-1-1,1 1,-1-1,1 1,0-1,-1 0,1 1,0 0,-1-1,1 1,0-1,0 1,-1-1,1 1,0-1,0 1,0 0,0-1,0 1,0 0,0-1,0 1,0-1,0 1,0 0,0-1,0 1,1-1,-1 1,0-1,0 1,1-1,-1 1,0 0,1-1,-1 0,0 1,1-1,-1 1,1-1,-1 1,1-1,-1 0,1 1,-1-1,1 0,-1 0,1 1,0-1,-1 0,-57 11,-73-2,72-8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27T05:49:06.549"/>
    </inkml:context>
    <inkml:brush xml:id="br0">
      <inkml:brushProperty name="width" value="0.35" units="cm"/>
      <inkml:brushProperty name="height" value="0.35" units="cm"/>
      <inkml:brushProperty name="color" value="#FFFFFF"/>
      <inkml:brushProperty name="ignorePressure" value="1"/>
    </inkml:brush>
  </inkml:definitions>
  <inkml:trace contextRef="#ctx0" brushRef="#br0">1 0,'0'0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27T05:49:11.675"/>
    </inkml:context>
    <inkml:brush xml:id="br0">
      <inkml:brushProperty name="width" value="0.35" units="cm"/>
      <inkml:brushProperty name="height" value="0.35" units="cm"/>
      <inkml:brushProperty name="color" value="#FFFFFF"/>
      <inkml:brushProperty name="ignorePressure" value="1"/>
    </inkml:brush>
  </inkml:definitions>
  <inkml:trace contextRef="#ctx0" brushRef="#br0">1 697,'0'0</inkml:trace>
  <inkml:trace contextRef="#ctx0" brushRef="#br0" timeOffset="1423.091">25 598,'34'-154,"-27"139,-4 25,-3 28,-49 239,39-235,1-74,11-131,8 0,7 0,9-6,-2 63,-20 165,-12 124,7-152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27T05:49:09.564"/>
    </inkml:context>
    <inkml:brush xml:id="br0">
      <inkml:brushProperty name="width" value="0.35" units="cm"/>
      <inkml:brushProperty name="height" value="0.35" units="cm"/>
      <inkml:brushProperty name="color" value="#FFFFFF"/>
      <inkml:brushProperty name="ignorePressure" value="1"/>
    </inkml:brush>
  </inkml:definitions>
  <inkml:trace contextRef="#ctx0" brushRef="#br0">895 760,'-251'25,"239"-24,-1-1,0 0,1-1,-1-1,1 0,-1 0,1-1,0-1,0 0,0-1,0 0,1-1,0 0,-1-1,11 6,0 1,-1-1,1 1,0-1,-1 0,1 0,0 0,0 1,0-1,0 0,0-1,0 1,0 0,0 0,0 0,0-1,1 1,-1 0,0-1,1 1,-1 0,1-1,0 1,-1-1,1 1,0-1,0 1,0-1,0 1,0-1,0 1,0 0,1-1,-1 1,0-1,1 1,-1-1,1 1,0 0,-1-1,1 1,0 0,0 0,0 0,0 0,0-1,0 1,0 0,0 1,0-1,1 0,-1 0,0 0,1 1,-1-1,0 1,1-1,-1 1,1-1,-1 1,0 0,1 0,95-29,-40 20,-36 7,0-1,0-1,-1 0,1-2,-1 0,0-2,-1 0,5-4,-24 12,0 0,-1 0,1 0,-1 0,1-1,0 1,-1 0,1 0,0 0,-1-1,1 1,0 0,-1-1,1 1,0 0,0-1,-1 1,1 0,0-1,0 1,0 0,0-1,-1 1,1-1,0 1,0-1,0 1,0 0,0-1,0 1,0-1,0 1,0 0,0-1,0 1,0-1,1 1,-1 0,0-1,0 1,0-1,1 1,-1 0,0-1,0 1,1 0,-1-1,0 1,0 0,-43 6,-177 59,209-63,1 0,-1-1,1 0,-1-1,1-1,-1 1,1-1,-1-1,1 0,-1-1,1 0,0 0,0-1,1 0,-1-1,1 0,0-1,0 1,1-2,-5-3,12 9,0 1,0-1,0 0,0 0,0 0,1 0,-1 1,0-1,0 0,1-1,-1 1,0 0,1 0,-1 0,1 0,-1 0,1-1,0 1,0 0,-1 0,1-1,0 1,0 0,0 0,0-1,0 1,1 0,-1 0,0-1,0 1,1 0,-1 0,1 0,-1 0,1-1,0 1,-1 0,1 0,0 0,0 0,0 0,0 1,0-1,0 0,0 0,0 1,0-1,0 0,0 1,0-1,0 1,1-1,-1 1,1 0,74-21,-68 19,186-48,-173 45,-1 0,1 1,1 1,-1 1,0 1,0 1,1 1,-1 0,0 2,0 1,0 0,11 5,-21-7,17 5,-4 0</inkml:trace>
  <inkml:trace contextRef="#ctx0" brushRef="#br0" timeOffset="5235.213">599 218,'-161'-54,"-277"-110,482 186,180 54,3-9,48 0,44-24,-281-43</inkml:trace>
  <inkml:trace contextRef="#ctx0" brushRef="#br0" timeOffset="5542.976">623 513,'0'0</inkml:trace>
  <inkml:trace contextRef="#ctx0" brushRef="#br0" timeOffset="5751.845">427 144,'0'-4,"0"-2</inkml:trace>
  <inkml:trace contextRef="#ctx0" brushRef="#br0" timeOffset="5944.532">427 119,'-5'0,"-4"0,-7 5,-3 4,1 2</inkml:trace>
  <inkml:trace contextRef="#ctx0" brushRef="#br0" timeOffset="6217.542">328 169,'0'4,"4"1,6 0,5 0,4-2,4-1,5-1,7 3,6 10,-4 3</inkml:trace>
  <inkml:trace contextRef="#ctx0" brushRef="#br0" timeOffset="6485.123">722 341,'4'0,"2"0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140ED-F841-49A9-876E-F8DADE7CABC6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56DB8-84C5-4385-8EF2-C611AB5D8A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72891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140ED-F841-49A9-876E-F8DADE7CABC6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56DB8-84C5-4385-8EF2-C611AB5D8A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1821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140ED-F841-49A9-876E-F8DADE7CABC6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56DB8-84C5-4385-8EF2-C611AB5D8A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6387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140ED-F841-49A9-876E-F8DADE7CABC6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56DB8-84C5-4385-8EF2-C611AB5D8A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9591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140ED-F841-49A9-876E-F8DADE7CABC6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56DB8-84C5-4385-8EF2-C611AB5D8A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9771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140ED-F841-49A9-876E-F8DADE7CABC6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56DB8-84C5-4385-8EF2-C611AB5D8A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7074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140ED-F841-49A9-876E-F8DADE7CABC6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56DB8-84C5-4385-8EF2-C611AB5D8A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6534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140ED-F841-49A9-876E-F8DADE7CABC6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56DB8-84C5-4385-8EF2-C611AB5D8A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8946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140ED-F841-49A9-876E-F8DADE7CABC6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56DB8-84C5-4385-8EF2-C611AB5D8A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05629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140ED-F841-49A9-876E-F8DADE7CABC6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56DB8-84C5-4385-8EF2-C611AB5D8A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90370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140ED-F841-49A9-876E-F8DADE7CABC6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56DB8-84C5-4385-8EF2-C611AB5D8A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3283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EB140ED-F841-49A9-876E-F8DADE7CABC6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5E756DB8-84C5-4385-8EF2-C611AB5D8A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2757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ustomXml" Target="../ink/ink6.xml"/><Relationship Id="rId13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12" Type="http://schemas.openxmlformats.org/officeDocument/2006/relationships/customXml" Target="../ink/ink8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6" Type="http://schemas.openxmlformats.org/officeDocument/2006/relationships/customXml" Target="../ink/ink5.xml"/><Relationship Id="rId11" Type="http://schemas.openxmlformats.org/officeDocument/2006/relationships/image" Target="../media/image20.png"/><Relationship Id="rId5" Type="http://schemas.openxmlformats.org/officeDocument/2006/relationships/image" Target="../media/image17.png"/><Relationship Id="rId15" Type="http://schemas.openxmlformats.org/officeDocument/2006/relationships/image" Target="../media/image22.png"/><Relationship Id="rId10" Type="http://schemas.openxmlformats.org/officeDocument/2006/relationships/customXml" Target="../ink/ink7.xml"/><Relationship Id="rId4" Type="http://schemas.openxmlformats.org/officeDocument/2006/relationships/customXml" Target="../ink/ink4.xml"/><Relationship Id="rId9" Type="http://schemas.openxmlformats.org/officeDocument/2006/relationships/image" Target="../media/image19.png"/><Relationship Id="rId14" Type="http://schemas.openxmlformats.org/officeDocument/2006/relationships/customXml" Target="../ink/ink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image" Target="../media/image26.pn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8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3" Type="http://schemas.openxmlformats.org/officeDocument/2006/relationships/customXml" Target="../ink/ink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" Type="http://schemas.openxmlformats.org/officeDocument/2006/relationships/image" Target="../media/image7.png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microsoft.com/office/2007/relationships/diagramDrawing" Target="../diagrams/drawing2.xml"/><Relationship Id="rId5" Type="http://schemas.openxmlformats.org/officeDocument/2006/relationships/customXml" Target="../ink/ink2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4" Type="http://schemas.openxmlformats.org/officeDocument/2006/relationships/image" Target="../media/image8.png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13" Type="http://schemas.microsoft.com/office/2007/relationships/diagramDrawing" Target="../diagrams/drawing6.xml"/><Relationship Id="rId18" Type="http://schemas.microsoft.com/office/2007/relationships/diagramDrawing" Target="../diagrams/drawing7.xml"/><Relationship Id="rId3" Type="http://schemas.openxmlformats.org/officeDocument/2006/relationships/image" Target="../media/image13.png"/><Relationship Id="rId7" Type="http://schemas.openxmlformats.org/officeDocument/2006/relationships/diagramColors" Target="../diagrams/colors5.xml"/><Relationship Id="rId12" Type="http://schemas.openxmlformats.org/officeDocument/2006/relationships/diagramColors" Target="../diagrams/colors6.xml"/><Relationship Id="rId17" Type="http://schemas.openxmlformats.org/officeDocument/2006/relationships/diagramColors" Target="../diagrams/colors7.xml"/><Relationship Id="rId2" Type="http://schemas.openxmlformats.org/officeDocument/2006/relationships/image" Target="../media/image12.png"/><Relationship Id="rId16" Type="http://schemas.openxmlformats.org/officeDocument/2006/relationships/diagramQuickStyle" Target="../diagrams/quickStyle7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5.xml"/><Relationship Id="rId11" Type="http://schemas.openxmlformats.org/officeDocument/2006/relationships/diagramQuickStyle" Target="../diagrams/quickStyle6.xml"/><Relationship Id="rId5" Type="http://schemas.openxmlformats.org/officeDocument/2006/relationships/diagramLayout" Target="../diagrams/layout5.xml"/><Relationship Id="rId15" Type="http://schemas.openxmlformats.org/officeDocument/2006/relationships/diagramLayout" Target="../diagrams/layout7.xml"/><Relationship Id="rId10" Type="http://schemas.openxmlformats.org/officeDocument/2006/relationships/diagramLayout" Target="../diagrams/layout6.xml"/><Relationship Id="rId4" Type="http://schemas.openxmlformats.org/officeDocument/2006/relationships/diagramData" Target="../diagrams/data5.xml"/><Relationship Id="rId9" Type="http://schemas.openxmlformats.org/officeDocument/2006/relationships/diagramData" Target="../diagrams/data6.xml"/><Relationship Id="rId14" Type="http://schemas.openxmlformats.org/officeDocument/2006/relationships/diagramData" Target="../diagrams/data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A1F7B4-21F4-4002-ACD6-9E369E46DC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9895" y="1601827"/>
            <a:ext cx="7850940" cy="2224448"/>
          </a:xfrm>
        </p:spPr>
        <p:txBody>
          <a:bodyPr/>
          <a:lstStyle/>
          <a:p>
            <a:r>
              <a:rPr lang="ru-RU" dirty="0"/>
              <a:t>Текстовый редактор</a:t>
            </a:r>
          </a:p>
        </p:txBody>
      </p:sp>
      <p:pic>
        <p:nvPicPr>
          <p:cNvPr id="4098" name="Picture 2" descr="3D">
            <a:extLst>
              <a:ext uri="{FF2B5EF4-FFF2-40B4-BE49-F238E27FC236}">
                <a16:creationId xmlns:a16="http://schemas.microsoft.com/office/drawing/2014/main" id="{1B86C692-28C4-415E-A99E-C40A2C282D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8068" y="1121314"/>
            <a:ext cx="2724150" cy="475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83309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8C0176-1596-4AD3-A1A4-5780B9FE7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920" y="1123837"/>
            <a:ext cx="3049481" cy="4601183"/>
          </a:xfrm>
        </p:spPr>
        <p:txBody>
          <a:bodyPr/>
          <a:lstStyle/>
          <a:p>
            <a:r>
              <a:rPr lang="ru-RU" dirty="0"/>
              <a:t>Выравнивание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8788B2AF-3359-4C48-AA5D-645015C6AF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67912" y="95984"/>
            <a:ext cx="3474720" cy="807720"/>
          </a:xfrm>
        </p:spPr>
        <p:txBody>
          <a:bodyPr/>
          <a:lstStyle/>
          <a:p>
            <a:r>
              <a:rPr lang="ru-RU" dirty="0"/>
              <a:t>По левому краю</a:t>
            </a:r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id="{09DF7ADC-6B71-4C04-B1C3-2510208407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667543" y="95984"/>
            <a:ext cx="3474720" cy="813171"/>
          </a:xfrm>
        </p:spPr>
        <p:txBody>
          <a:bodyPr/>
          <a:lstStyle/>
          <a:p>
            <a:pPr algn="ctr"/>
            <a:r>
              <a:rPr lang="ru-RU" dirty="0"/>
              <a:t>По центру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60E4FB9-183A-45E0-87AC-A91086776C5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11385" t="32935" r="8748" b="14405"/>
          <a:stretch/>
        </p:blipFill>
        <p:spPr>
          <a:xfrm>
            <a:off x="3649118" y="1654242"/>
            <a:ext cx="3662914" cy="19591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A507EE-020F-4699-B397-F68E8D14D90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11349" t="34107" r="11962" b="15068"/>
          <a:stretch/>
        </p:blipFill>
        <p:spPr>
          <a:xfrm>
            <a:off x="7760758" y="1539631"/>
            <a:ext cx="3662914" cy="19723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Рукописный ввод 2">
                <a:extLst>
                  <a:ext uri="{FF2B5EF4-FFF2-40B4-BE49-F238E27FC236}">
                    <a16:creationId xmlns:a16="http://schemas.microsoft.com/office/drawing/2014/main" id="{0EE5EB4D-9FF3-48AA-8B87-DCB820AA5863}"/>
                  </a:ext>
                </a:extLst>
              </p14:cNvPr>
              <p14:cNvContentPartPr/>
              <p14:nvPr/>
            </p14:nvContentPartPr>
            <p14:xfrm>
              <a:off x="5249663" y="1654242"/>
              <a:ext cx="201240" cy="156600"/>
            </p14:xfrm>
          </p:contentPart>
        </mc:Choice>
        <mc:Fallback xmlns="">
          <p:pic>
            <p:nvPicPr>
              <p:cNvPr id="3" name="Рукописный ввод 2">
                <a:extLst>
                  <a:ext uri="{FF2B5EF4-FFF2-40B4-BE49-F238E27FC236}">
                    <a16:creationId xmlns:a16="http://schemas.microsoft.com/office/drawing/2014/main" id="{0EE5EB4D-9FF3-48AA-8B87-DCB820AA5863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196023" y="1546602"/>
                <a:ext cx="308880" cy="372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6" name="Рукописный ввод 5">
                <a:extLst>
                  <a:ext uri="{FF2B5EF4-FFF2-40B4-BE49-F238E27FC236}">
                    <a16:creationId xmlns:a16="http://schemas.microsoft.com/office/drawing/2014/main" id="{22E23264-5070-4580-88D7-DAA396C6D278}"/>
                  </a:ext>
                </a:extLst>
              </p14:cNvPr>
              <p14:cNvContentPartPr/>
              <p14:nvPr/>
            </p14:nvContentPartPr>
            <p14:xfrm>
              <a:off x="5320583" y="1633002"/>
              <a:ext cx="95760" cy="78120"/>
            </p14:xfrm>
          </p:contentPart>
        </mc:Choice>
        <mc:Fallback xmlns="">
          <p:pic>
            <p:nvPicPr>
              <p:cNvPr id="6" name="Рукописный ввод 5">
                <a:extLst>
                  <a:ext uri="{FF2B5EF4-FFF2-40B4-BE49-F238E27FC236}">
                    <a16:creationId xmlns:a16="http://schemas.microsoft.com/office/drawing/2014/main" id="{22E23264-5070-4580-88D7-DAA396C6D278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266583" y="1525362"/>
                <a:ext cx="203400" cy="293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7" name="Рукописный ввод 6">
                <a:extLst>
                  <a:ext uri="{FF2B5EF4-FFF2-40B4-BE49-F238E27FC236}">
                    <a16:creationId xmlns:a16="http://schemas.microsoft.com/office/drawing/2014/main" id="{C9401C4A-1D2F-4282-9C33-681622E1E69E}"/>
                  </a:ext>
                </a:extLst>
              </p14:cNvPr>
              <p14:cNvContentPartPr/>
              <p14:nvPr/>
            </p14:nvContentPartPr>
            <p14:xfrm>
              <a:off x="5024663" y="1414842"/>
              <a:ext cx="338760" cy="130320"/>
            </p14:xfrm>
          </p:contentPart>
        </mc:Choice>
        <mc:Fallback xmlns="">
          <p:pic>
            <p:nvPicPr>
              <p:cNvPr id="7" name="Рукописный ввод 6">
                <a:extLst>
                  <a:ext uri="{FF2B5EF4-FFF2-40B4-BE49-F238E27FC236}">
                    <a16:creationId xmlns:a16="http://schemas.microsoft.com/office/drawing/2014/main" id="{C9401C4A-1D2F-4282-9C33-681622E1E69E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970663" y="1306842"/>
                <a:ext cx="446400" cy="345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4" name="Рукописный ввод 13">
                <a:extLst>
                  <a:ext uri="{FF2B5EF4-FFF2-40B4-BE49-F238E27FC236}">
                    <a16:creationId xmlns:a16="http://schemas.microsoft.com/office/drawing/2014/main" id="{89ABE2B5-0DE1-46DF-AF16-3849FA09D44B}"/>
                  </a:ext>
                </a:extLst>
              </p14:cNvPr>
              <p14:cNvContentPartPr/>
              <p14:nvPr/>
            </p14:nvContentPartPr>
            <p14:xfrm>
              <a:off x="5441543" y="1828482"/>
              <a:ext cx="360" cy="360"/>
            </p14:xfrm>
          </p:contentPart>
        </mc:Choice>
        <mc:Fallback xmlns="">
          <p:pic>
            <p:nvPicPr>
              <p:cNvPr id="14" name="Рукописный ввод 13">
                <a:extLst>
                  <a:ext uri="{FF2B5EF4-FFF2-40B4-BE49-F238E27FC236}">
                    <a16:creationId xmlns:a16="http://schemas.microsoft.com/office/drawing/2014/main" id="{89ABE2B5-0DE1-46DF-AF16-3849FA09D44B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5378903" y="1765482"/>
                <a:ext cx="126000" cy="12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8" name="Рукописный ввод 17">
                <a:extLst>
                  <a:ext uri="{FF2B5EF4-FFF2-40B4-BE49-F238E27FC236}">
                    <a16:creationId xmlns:a16="http://schemas.microsoft.com/office/drawing/2014/main" id="{7330909E-3986-4733-A61A-AAD98EB0DF7B}"/>
                  </a:ext>
                </a:extLst>
              </p14:cNvPr>
              <p14:cNvContentPartPr/>
              <p14:nvPr/>
            </p14:nvContentPartPr>
            <p14:xfrm>
              <a:off x="9134783" y="1471362"/>
              <a:ext cx="30600" cy="286920"/>
            </p14:xfrm>
          </p:contentPart>
        </mc:Choice>
        <mc:Fallback xmlns="">
          <p:pic>
            <p:nvPicPr>
              <p:cNvPr id="18" name="Рукописный ввод 17">
                <a:extLst>
                  <a:ext uri="{FF2B5EF4-FFF2-40B4-BE49-F238E27FC236}">
                    <a16:creationId xmlns:a16="http://schemas.microsoft.com/office/drawing/2014/main" id="{7330909E-3986-4733-A61A-AAD98EB0DF7B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9072143" y="1408362"/>
                <a:ext cx="156240" cy="412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25" name="Рукописный ввод 24">
                <a:extLst>
                  <a:ext uri="{FF2B5EF4-FFF2-40B4-BE49-F238E27FC236}">
                    <a16:creationId xmlns:a16="http://schemas.microsoft.com/office/drawing/2014/main" id="{0FEC9E75-293C-4E8E-8395-33541D64A926}"/>
                  </a:ext>
                </a:extLst>
              </p14:cNvPr>
              <p14:cNvContentPartPr/>
              <p14:nvPr/>
            </p14:nvContentPartPr>
            <p14:xfrm>
              <a:off x="5066423" y="1474962"/>
              <a:ext cx="405720" cy="282960"/>
            </p14:xfrm>
          </p:contentPart>
        </mc:Choice>
        <mc:Fallback xmlns="">
          <p:pic>
            <p:nvPicPr>
              <p:cNvPr id="25" name="Рукописный ввод 24">
                <a:extLst>
                  <a:ext uri="{FF2B5EF4-FFF2-40B4-BE49-F238E27FC236}">
                    <a16:creationId xmlns:a16="http://schemas.microsoft.com/office/drawing/2014/main" id="{0FEC9E75-293C-4E8E-8395-33541D64A926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5003423" y="1412042"/>
                <a:ext cx="531360" cy="408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489637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6C0E2981-F9BF-4004-8C70-AA5DA7DADE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777" y="1123837"/>
            <a:ext cx="3373514" cy="4601183"/>
          </a:xfrm>
        </p:spPr>
        <p:txBody>
          <a:bodyPr/>
          <a:lstStyle/>
          <a:p>
            <a:r>
              <a:rPr lang="ru-RU" dirty="0"/>
              <a:t>Быстрое редактирование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35EEC70-5830-4CE3-8D8D-2BACB4BDAB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99090" y="481860"/>
            <a:ext cx="7553103" cy="56648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692684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8EB0FB7-504A-4632-8FA1-DA6E74A6F0CE}"/>
              </a:ext>
            </a:extLst>
          </p:cNvPr>
          <p:cNvSpPr/>
          <p:nvPr/>
        </p:nvSpPr>
        <p:spPr>
          <a:xfrm>
            <a:off x="1624614" y="967666"/>
            <a:ext cx="840715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1. Наберите текст. Вспомните, как набрать прописные буквы и зафиксировать режим прописных букв.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Москва - столица нашей Родины.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Тула - мой родной город.</a:t>
            </a:r>
          </a:p>
        </p:txBody>
      </p:sp>
      <p:pic>
        <p:nvPicPr>
          <p:cNvPr id="3074" name="Picture 2" descr="2D">
            <a:extLst>
              <a:ext uri="{FF2B5EF4-FFF2-40B4-BE49-F238E27FC236}">
                <a16:creationId xmlns:a16="http://schemas.microsoft.com/office/drawing/2014/main" id="{05351C65-BC4D-4BA5-A003-DC998BD856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4892" y="3275859"/>
            <a:ext cx="2712773" cy="3146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31703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A390F65-74FC-41D9-898D-4C25A10752C0}"/>
              </a:ext>
            </a:extLst>
          </p:cNvPr>
          <p:cNvSpPr/>
          <p:nvPr/>
        </p:nvSpPr>
        <p:spPr>
          <a:xfrm>
            <a:off x="1305019" y="394563"/>
            <a:ext cx="10333606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Забавное рисование</a:t>
            </a:r>
          </a:p>
          <a:p>
            <a:pPr indent="457200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Используя символы на клавиатуре, нарисуйте понравившийся вам образец.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()_()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(*_*)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(")(")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B54537D-7607-4F31-B6BA-AD5C9FCDC263}"/>
              </a:ext>
            </a:extLst>
          </p:cNvPr>
          <p:cNvSpPr/>
          <p:nvPr/>
        </p:nvSpPr>
        <p:spPr>
          <a:xfrm>
            <a:off x="6205490" y="2293066"/>
            <a:ext cx="2837895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.....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ooooO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...........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.....(....)...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Ooooo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......\..(.....(....).....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.......\_)......)../.....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................(_/......</a:t>
            </a:r>
          </a:p>
        </p:txBody>
      </p:sp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0BD7D18E-7179-4039-85F3-B9FDACCCD32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08880004"/>
              </p:ext>
            </p:extLst>
          </p:nvPr>
        </p:nvGraphicFramePr>
        <p:xfrm>
          <a:off x="3773010" y="3275859"/>
          <a:ext cx="1651246" cy="11452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97714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1A6E5D4-79C8-42CD-BECE-029D5BBF881E}"/>
              </a:ext>
            </a:extLst>
          </p:cNvPr>
          <p:cNvSpPr/>
          <p:nvPr/>
        </p:nvSpPr>
        <p:spPr>
          <a:xfrm>
            <a:off x="861133" y="1078027"/>
            <a:ext cx="10129421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3. Анкета. Заполните предложенную анкету, набирая ответы на ее вопросы.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1.Твое имя?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Дни недели?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Месяца года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3D">
            <a:extLst>
              <a:ext uri="{FF2B5EF4-FFF2-40B4-BE49-F238E27FC236}">
                <a16:creationId xmlns:a16="http://schemas.microsoft.com/office/drawing/2014/main" id="{05741230-C2C1-450D-B04C-6CEB520B15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8703" y="2731973"/>
            <a:ext cx="2543175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84639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id="{5E3130BC-1C9B-4D4F-9394-3CE2F7667DA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8411420"/>
              </p:ext>
            </p:extLst>
          </p:nvPr>
        </p:nvGraphicFramePr>
        <p:xfrm>
          <a:off x="195309" y="1628506"/>
          <a:ext cx="11674136" cy="45503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8FC2754-EB28-42D6-A616-D324405112A3}"/>
              </a:ext>
            </a:extLst>
          </p:cNvPr>
          <p:cNvSpPr/>
          <p:nvPr/>
        </p:nvSpPr>
        <p:spPr>
          <a:xfrm>
            <a:off x="540213" y="173829"/>
            <a:ext cx="113292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err="1">
                <a:latin typeface="Comic Sans MS" panose="030F0702030302020204" pitchFamily="66" charset="0"/>
              </a:rPr>
              <a:t>КлавишиShift</a:t>
            </a:r>
            <a:r>
              <a:rPr lang="ru-RU" sz="3200" dirty="0">
                <a:latin typeface="Comic Sans MS" panose="030F0702030302020204" pitchFamily="66" charset="0"/>
              </a:rPr>
              <a:t>, </a:t>
            </a:r>
            <a:r>
              <a:rPr lang="ru-RU" sz="3200" dirty="0" err="1">
                <a:latin typeface="Comic Sans MS" panose="030F0702030302020204" pitchFamily="66" charset="0"/>
              </a:rPr>
              <a:t>Ctrl</a:t>
            </a:r>
            <a:r>
              <a:rPr lang="ru-RU" sz="3200" dirty="0">
                <a:latin typeface="Comic Sans MS" panose="030F0702030302020204" pitchFamily="66" charset="0"/>
              </a:rPr>
              <a:t>, </a:t>
            </a:r>
            <a:r>
              <a:rPr lang="ru-RU" sz="3200" dirty="0" err="1">
                <a:latin typeface="Comic Sans MS" panose="030F0702030302020204" pitchFamily="66" charset="0"/>
              </a:rPr>
              <a:t>Alt</a:t>
            </a:r>
            <a:r>
              <a:rPr lang="ru-RU" sz="3200" dirty="0">
                <a:latin typeface="Comic Sans MS" panose="030F0702030302020204" pitchFamily="66" charset="0"/>
              </a:rPr>
              <a:t> изменяют действия других клавиш</a:t>
            </a:r>
            <a:endParaRPr lang="ru-RU" sz="2800" dirty="0"/>
          </a:p>
        </p:txBody>
      </p:sp>
      <p:pic>
        <p:nvPicPr>
          <p:cNvPr id="1026" name="Picture 2" descr="2D">
            <a:extLst>
              <a:ext uri="{FF2B5EF4-FFF2-40B4-BE49-F238E27FC236}">
                <a16:creationId xmlns:a16="http://schemas.microsoft.com/office/drawing/2014/main" id="{D47D37F9-6368-4D03-8062-19DE149200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0331" y="1006139"/>
            <a:ext cx="2312478" cy="3105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88292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791A14-9F70-4CE3-9E24-E7275D125566}"/>
              </a:ext>
            </a:extLst>
          </p:cNvPr>
          <p:cNvSpPr txBox="1"/>
          <p:nvPr/>
        </p:nvSpPr>
        <p:spPr>
          <a:xfrm>
            <a:off x="1076325" y="4358758"/>
            <a:ext cx="7010399" cy="147732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/>
              <a:t>Опишите, как изменилась клавиатура. Что появилось у клавиатуры нового поколения</a:t>
            </a:r>
            <a:r>
              <a:rPr lang="en-US" dirty="0"/>
              <a:t>?</a:t>
            </a:r>
            <a:endParaRPr lang="ru-RU" dirty="0"/>
          </a:p>
          <a:p>
            <a:pPr algn="ctr"/>
            <a:r>
              <a:rPr lang="ru-RU" dirty="0"/>
              <a:t>Какие перспективы развития текстового редактора</a:t>
            </a:r>
            <a:r>
              <a:rPr lang="en-US" dirty="0"/>
              <a:t>?</a:t>
            </a:r>
          </a:p>
          <a:p>
            <a:pPr algn="ctr"/>
            <a:r>
              <a:rPr lang="ru-RU" dirty="0"/>
              <a:t>Для описания используйте шрифт «</a:t>
            </a:r>
            <a:r>
              <a:rPr lang="en-US" dirty="0"/>
              <a:t>Times New Roman</a:t>
            </a:r>
            <a:r>
              <a:rPr lang="ru-RU" dirty="0"/>
              <a:t>»</a:t>
            </a:r>
          </a:p>
          <a:p>
            <a:pPr algn="ctr"/>
            <a:r>
              <a:rPr lang="ru-RU" dirty="0"/>
              <a:t>И размер текста «18 </a:t>
            </a:r>
            <a:r>
              <a:rPr lang="ru-RU" dirty="0" err="1"/>
              <a:t>пт</a:t>
            </a:r>
            <a:r>
              <a:rPr lang="ru-RU" dirty="0"/>
              <a:t>»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4F5B08D-B9F3-432B-9293-900AB1A086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6300" y="885825"/>
            <a:ext cx="3771899" cy="282892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21CEEA4-D3DA-46B4-9288-40CA8B1221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" y="885825"/>
            <a:ext cx="4090322" cy="282892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6C515162-B552-4BE4-B933-DE4E0480D6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05771490"/>
              </p:ext>
            </p:extLst>
          </p:nvPr>
        </p:nvGraphicFramePr>
        <p:xfrm>
          <a:off x="7277100" y="1937550"/>
          <a:ext cx="5222659" cy="32059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0419627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39C31DB9-FC84-4D9C-8460-B6AFE77B612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56804525"/>
              </p:ext>
            </p:extLst>
          </p:nvPr>
        </p:nvGraphicFramePr>
        <p:xfrm>
          <a:off x="252919" y="1123837"/>
          <a:ext cx="2947482" cy="46011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Объект 2">
            <a:extLst>
              <a:ext uri="{FF2B5EF4-FFF2-40B4-BE49-F238E27FC236}">
                <a16:creationId xmlns:a16="http://schemas.microsoft.com/office/drawing/2014/main" id="{9BBA1192-9F05-4E09-A74A-B1D310EFD7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6101" y="606656"/>
            <a:ext cx="7875889" cy="2564892"/>
          </a:xfrm>
        </p:spPr>
        <p:txBody>
          <a:bodyPr/>
          <a:lstStyle/>
          <a:p>
            <a:r>
              <a:rPr lang="ru-RU" dirty="0"/>
              <a:t>Текстовые редакторы позволяют не только определять способы оформления текста при вводе, но и изменять уже набранный текст.</a:t>
            </a:r>
          </a:p>
          <a:p>
            <a:r>
              <a:rPr lang="ru-RU" b="1" i="1" dirty="0"/>
              <a:t>Редактирование</a:t>
            </a:r>
            <a:r>
              <a:rPr lang="ru-RU" dirty="0"/>
              <a:t> – добавление, удаление, перемещение или исправление текста.</a:t>
            </a:r>
          </a:p>
          <a:p>
            <a:r>
              <a:rPr lang="ru-RU" b="1" i="1" dirty="0"/>
              <a:t>Форматирование</a:t>
            </a:r>
            <a:r>
              <a:rPr lang="ru-RU" dirty="0"/>
              <a:t> – преобразования, определяющие, в каком виде текст появляется на странице, т.е. его оформление.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91871D6-9A5A-4780-B62F-F0D3F2D801E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/>
          <a:srcRect t="58846" b="3754"/>
          <a:stretch/>
        </p:blipFill>
        <p:spPr>
          <a:xfrm>
            <a:off x="3620692" y="3105542"/>
            <a:ext cx="7653936" cy="21469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3DB7E20-9C3B-4ABF-8B96-B9BCB4C40F22}"/>
              </a:ext>
            </a:extLst>
          </p:cNvPr>
          <p:cNvSpPr/>
          <p:nvPr/>
        </p:nvSpPr>
        <p:spPr>
          <a:xfrm>
            <a:off x="3620692" y="5252471"/>
            <a:ext cx="37159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Helvetica Neue"/>
              </a:rPr>
              <a:t>Текстовый редактор </a:t>
            </a:r>
            <a:r>
              <a:rPr lang="ru-RU" dirty="0" err="1">
                <a:solidFill>
                  <a:srgbClr val="333333"/>
                </a:solidFill>
                <a:latin typeface="Helvetica Neue"/>
              </a:rPr>
              <a:t>Word</a:t>
            </a:r>
            <a:br>
              <a:rPr lang="ru-RU" dirty="0"/>
            </a:br>
            <a:r>
              <a:rPr lang="ru-RU" dirty="0" err="1">
                <a:solidFill>
                  <a:srgbClr val="333333"/>
                </a:solidFill>
                <a:latin typeface="Helvetica Neue"/>
              </a:rPr>
              <a:t>LibreOffice</a:t>
            </a:r>
            <a:r>
              <a:rPr lang="ru-RU" dirty="0">
                <a:solidFill>
                  <a:srgbClr val="333333"/>
                </a:solidFill>
                <a:latin typeface="Helvetica Neue"/>
              </a:rPr>
              <a:t> </a:t>
            </a:r>
            <a:r>
              <a:rPr lang="ru-RU" dirty="0" err="1">
                <a:solidFill>
                  <a:srgbClr val="333333"/>
                </a:solidFill>
                <a:latin typeface="Helvetica Neue"/>
              </a:rPr>
              <a:t>Writer</a:t>
            </a:r>
            <a:br>
              <a:rPr lang="ru-RU" dirty="0"/>
            </a:br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5D96841-80BD-4823-8A1C-11429D92FAA8}"/>
              </a:ext>
            </a:extLst>
          </p:cNvPr>
          <p:cNvSpPr/>
          <p:nvPr/>
        </p:nvSpPr>
        <p:spPr>
          <a:xfrm>
            <a:off x="7674045" y="5144417"/>
            <a:ext cx="40208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Helvetica Neue"/>
              </a:rPr>
              <a:t>Текстовый редактор Блокнот</a:t>
            </a:r>
            <a:br>
              <a:rPr lang="ru-RU" dirty="0"/>
            </a:br>
            <a:r>
              <a:rPr lang="ru-RU" dirty="0">
                <a:solidFill>
                  <a:srgbClr val="333333"/>
                </a:solidFill>
                <a:latin typeface="Helvetica Neue"/>
              </a:rPr>
              <a:t>Текстовый редактор </a:t>
            </a:r>
            <a:r>
              <a:rPr lang="ru-RU" dirty="0" err="1">
                <a:solidFill>
                  <a:srgbClr val="333333"/>
                </a:solidFill>
                <a:latin typeface="Helvetica Neue"/>
              </a:rPr>
              <a:t>Notepad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5099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A5718F-5D0A-4D5F-9143-45F412EA92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9" y="1123838"/>
            <a:ext cx="3102840" cy="2305162"/>
          </a:xfrm>
        </p:spPr>
        <p:txBody>
          <a:bodyPr>
            <a:normAutofit/>
          </a:bodyPr>
          <a:lstStyle/>
          <a:p>
            <a:r>
              <a:rPr lang="ru-RU" dirty="0"/>
              <a:t>Найдите данные клавиши на клавиатуре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39F07D3-947C-40C6-AA73-989786F99A8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1543" y="3837709"/>
            <a:ext cx="2810234" cy="211079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2EC20F2-9502-4DCF-AE26-F655F5A7A1C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26591" y="804242"/>
            <a:ext cx="6716759" cy="44690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037D40C-CB10-4ED0-B729-5912872B84F9}"/>
              </a:ext>
            </a:extLst>
          </p:cNvPr>
          <p:cNvSpPr txBox="1"/>
          <p:nvPr/>
        </p:nvSpPr>
        <p:spPr>
          <a:xfrm>
            <a:off x="4279037" y="5584054"/>
            <a:ext cx="62643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Посмотрите на них и подумайте, какую функцию они </a:t>
            </a:r>
            <a:r>
              <a:rPr lang="ru-RU" dirty="0" err="1"/>
              <a:t>выполняяют</a:t>
            </a:r>
            <a:r>
              <a:rPr lang="en-US" dirty="0"/>
              <a:t>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93475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877DCD5-31C5-40DD-82A3-0459613E08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2532" t="17753"/>
          <a:stretch/>
        </p:blipFill>
        <p:spPr>
          <a:xfrm>
            <a:off x="1430785" y="511949"/>
            <a:ext cx="9330430" cy="5834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2578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E39E64-9E3E-4846-957F-ABC50A22D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Управление мышью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3181976-8ADA-439C-9EDA-FFAB4E6A487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74344" y="1073369"/>
            <a:ext cx="7084166" cy="4651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0718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582C63AF-567F-4D8B-AFF4-D97DA568E26C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2" cstate="print"/>
          <a:srcRect b="6260"/>
          <a:stretch/>
        </p:blipFill>
        <p:spPr>
          <a:xfrm>
            <a:off x="1664493" y="1203937"/>
            <a:ext cx="8863013" cy="269201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5" name="Рукописный ввод 14">
                <a:extLst>
                  <a:ext uri="{FF2B5EF4-FFF2-40B4-BE49-F238E27FC236}">
                    <a16:creationId xmlns:a16="http://schemas.microsoft.com/office/drawing/2014/main" id="{808C6A1B-08AA-4347-A8A3-116BACE2EDB6}"/>
                  </a:ext>
                </a:extLst>
              </p14:cNvPr>
              <p14:cNvContentPartPr/>
              <p14:nvPr/>
            </p14:nvContentPartPr>
            <p14:xfrm>
              <a:off x="5263340" y="2904513"/>
              <a:ext cx="650520" cy="1983240"/>
            </p14:xfrm>
          </p:contentPart>
        </mc:Choice>
        <mc:Fallback xmlns="">
          <p:pic>
            <p:nvPicPr>
              <p:cNvPr id="15" name="Рукописный ввод 14">
                <a:extLst>
                  <a:ext uri="{FF2B5EF4-FFF2-40B4-BE49-F238E27FC236}">
                    <a16:creationId xmlns:a16="http://schemas.microsoft.com/office/drawing/2014/main" id="{808C6A1B-08AA-4347-A8A3-116BACE2EDB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200340" y="2841513"/>
                <a:ext cx="776160" cy="2108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0" name="Рукописный ввод 9">
                <a:extLst>
                  <a:ext uri="{FF2B5EF4-FFF2-40B4-BE49-F238E27FC236}">
                    <a16:creationId xmlns:a16="http://schemas.microsoft.com/office/drawing/2014/main" id="{FD5FAE6D-881A-4EEB-923D-72406F547D50}"/>
                  </a:ext>
                </a:extLst>
              </p14:cNvPr>
              <p14:cNvContentPartPr/>
              <p14:nvPr/>
            </p14:nvContentPartPr>
            <p14:xfrm>
              <a:off x="9036971" y="2695590"/>
              <a:ext cx="731160" cy="2603160"/>
            </p14:xfrm>
          </p:contentPart>
        </mc:Choice>
        <mc:Fallback xmlns="">
          <p:pic>
            <p:nvPicPr>
              <p:cNvPr id="10" name="Рукописный ввод 9">
                <a:extLst>
                  <a:ext uri="{FF2B5EF4-FFF2-40B4-BE49-F238E27FC236}">
                    <a16:creationId xmlns:a16="http://schemas.microsoft.com/office/drawing/2014/main" id="{FD5FAE6D-881A-4EEB-923D-72406F547D50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973971" y="2632590"/>
                <a:ext cx="856800" cy="272880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id="{36E93E8F-3E35-4320-9199-E6F1EFD1BF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1938586"/>
              </p:ext>
            </p:extLst>
          </p:nvPr>
        </p:nvGraphicFramePr>
        <p:xfrm>
          <a:off x="4255237" y="4999452"/>
          <a:ext cx="3317966" cy="13092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DDD010B2-F5B9-4B98-A53C-610BE2C72D5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9573957"/>
              </p:ext>
            </p:extLst>
          </p:nvPr>
        </p:nvGraphicFramePr>
        <p:xfrm>
          <a:off x="7418952" y="5186621"/>
          <a:ext cx="3038398" cy="14132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34DE80A2-6870-4241-AE0B-5D0260F5B3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05670445"/>
              </p:ext>
            </p:extLst>
          </p:nvPr>
        </p:nvGraphicFramePr>
        <p:xfrm>
          <a:off x="1775534" y="206224"/>
          <a:ext cx="9144000" cy="8309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</p:spTree>
    <p:extLst>
      <p:ext uri="{BB962C8B-B14F-4D97-AF65-F5344CB8AC3E}">
        <p14:creationId xmlns:p14="http://schemas.microsoft.com/office/powerpoint/2010/main" val="3592989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46B3B20-2282-4632-B84A-7ACDD7A6D0E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r="7089" b="21592"/>
          <a:stretch/>
        </p:blipFill>
        <p:spPr>
          <a:xfrm>
            <a:off x="3351321" y="128270"/>
            <a:ext cx="5100222" cy="3502697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1D4EB3-FC11-4E04-B657-F1A31D8C9D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Изменение шрифта и размера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E3D3C08-DD63-4CAB-9E30-CF5D31718E6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71466" y="3184731"/>
            <a:ext cx="3390900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330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39DA174-A5DB-4BA6-B2AF-B69A752D1AD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9621" y="235258"/>
            <a:ext cx="6370572" cy="33240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76F2E5E-4B08-4507-89A1-DDE4E65230E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77083" y="3091649"/>
            <a:ext cx="5940440" cy="35310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29C5DE7A-22F4-4DA2-8C06-0F301F39F99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91184244"/>
              </p:ext>
            </p:extLst>
          </p:nvPr>
        </p:nvGraphicFramePr>
        <p:xfrm>
          <a:off x="6977848" y="932155"/>
          <a:ext cx="4500979" cy="15180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7" name="Схема 6">
            <a:extLst>
              <a:ext uri="{FF2B5EF4-FFF2-40B4-BE49-F238E27FC236}">
                <a16:creationId xmlns:a16="http://schemas.microsoft.com/office/drawing/2014/main" id="{DD520904-9CB4-4846-8A55-2E5ED2B3018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19836385"/>
              </p:ext>
            </p:extLst>
          </p:nvPr>
        </p:nvGraphicFramePr>
        <p:xfrm>
          <a:off x="8167456" y="106532"/>
          <a:ext cx="2104008" cy="11097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9" name="Схема 8">
            <a:extLst>
              <a:ext uri="{FF2B5EF4-FFF2-40B4-BE49-F238E27FC236}">
                <a16:creationId xmlns:a16="http://schemas.microsoft.com/office/drawing/2014/main" id="{6FE101AE-7719-45DD-8194-944F8192931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11871283"/>
              </p:ext>
            </p:extLst>
          </p:nvPr>
        </p:nvGraphicFramePr>
        <p:xfrm>
          <a:off x="1944210" y="3773010"/>
          <a:ext cx="1899821" cy="9108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7E31CC97-2D86-42CA-A66B-A0B2AFC980BC}"/>
              </a:ext>
            </a:extLst>
          </p:cNvPr>
          <p:cNvGrpSpPr/>
          <p:nvPr/>
        </p:nvGrpSpPr>
        <p:grpSpPr>
          <a:xfrm>
            <a:off x="1544715" y="4616033"/>
            <a:ext cx="2618912" cy="1339419"/>
            <a:chOff x="879" y="196637"/>
            <a:chExt cx="1874675" cy="1124805"/>
          </a:xfrm>
        </p:grpSpPr>
        <p:sp>
          <p:nvSpPr>
            <p:cNvPr id="11" name="Прямоугольник: скругленные углы 10">
              <a:extLst>
                <a:ext uri="{FF2B5EF4-FFF2-40B4-BE49-F238E27FC236}">
                  <a16:creationId xmlns:a16="http://schemas.microsoft.com/office/drawing/2014/main" id="{A339F736-A011-459D-90EC-C10EDB76518C}"/>
                </a:ext>
              </a:extLst>
            </p:cNvPr>
            <p:cNvSpPr/>
            <p:nvPr/>
          </p:nvSpPr>
          <p:spPr>
            <a:xfrm>
              <a:off x="879" y="196637"/>
              <a:ext cx="1874675" cy="1124805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Прямоугольник: скругленные углы 4">
              <a:extLst>
                <a:ext uri="{FF2B5EF4-FFF2-40B4-BE49-F238E27FC236}">
                  <a16:creationId xmlns:a16="http://schemas.microsoft.com/office/drawing/2014/main" id="{16CB5C7E-1A03-4D57-9726-C9EDE768ADA7}"/>
                </a:ext>
              </a:extLst>
            </p:cNvPr>
            <p:cNvSpPr txBox="1"/>
            <p:nvPr/>
          </p:nvSpPr>
          <p:spPr>
            <a:xfrm>
              <a:off x="33823" y="229581"/>
              <a:ext cx="1808787" cy="105891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0010" tIns="80010" rIns="80010" bIns="80010" numCol="1" spcCol="1270" anchor="ctr" anchorCtr="0">
              <a:noAutofit/>
            </a:bodyPr>
            <a:lstStyle/>
            <a:p>
              <a:pPr marL="0" lvl="0" indent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000" kern="1200" dirty="0"/>
                <a:t>Теперь выбираем размер текста (20 </a:t>
              </a:r>
              <a:r>
                <a:rPr lang="ru-RU" sz="2000" kern="1200" dirty="0" err="1"/>
                <a:t>пт</a:t>
              </a:r>
              <a:r>
                <a:rPr lang="ru-RU" sz="2000" kern="1200" dirty="0"/>
                <a:t>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91007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E02D889-9776-44FA-B030-0CE65850EB6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85243" y="1121208"/>
            <a:ext cx="8087557" cy="2983924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2" name="Рукописный ввод 11">
                <a:extLst>
                  <a:ext uri="{FF2B5EF4-FFF2-40B4-BE49-F238E27FC236}">
                    <a16:creationId xmlns:a16="http://schemas.microsoft.com/office/drawing/2014/main" id="{777DEF8C-4AB7-47CC-989A-79C983E13492}"/>
                  </a:ext>
                </a:extLst>
              </p14:cNvPr>
              <p14:cNvContentPartPr/>
              <p14:nvPr/>
            </p14:nvContentPartPr>
            <p14:xfrm>
              <a:off x="2586505" y="911478"/>
              <a:ext cx="4725720" cy="5619960"/>
            </p14:xfrm>
          </p:contentPart>
        </mc:Choice>
        <mc:Fallback xmlns="">
          <p:pic>
            <p:nvPicPr>
              <p:cNvPr id="12" name="Рукописный ввод 11">
                <a:extLst>
                  <a:ext uri="{FF2B5EF4-FFF2-40B4-BE49-F238E27FC236}">
                    <a16:creationId xmlns:a16="http://schemas.microsoft.com/office/drawing/2014/main" xmlns="" xmlns:p14="http://schemas.microsoft.com/office/powerpoint/2010/main" id="{777DEF8C-4AB7-47CC-989A-79C983E13492}"/>
                  </a:ext>
                </a:extLst>
              </p:cNvPr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2523865" y="848834"/>
                <a:ext cx="4851360" cy="5745608"/>
              </a:xfrm>
              <a:prstGeom prst="rect">
                <a:avLst/>
              </a:prstGeom>
            </p:spPr>
          </p:pic>
        </mc:Fallback>
      </mc:AlternateContent>
      <p:sp>
        <p:nvSpPr>
          <p:cNvPr id="13" name="TextBox 12">
            <a:extLst>
              <a:ext uri="{FF2B5EF4-FFF2-40B4-BE49-F238E27FC236}">
                <a16:creationId xmlns:a16="http://schemas.microsoft.com/office/drawing/2014/main" id="{B4DCE209-FB5B-4C7E-BEA0-D32B7A4FCB1F}"/>
              </a:ext>
            </a:extLst>
          </p:cNvPr>
          <p:cNvSpPr txBox="1"/>
          <p:nvPr/>
        </p:nvSpPr>
        <p:spPr>
          <a:xfrm>
            <a:off x="6773662" y="326562"/>
            <a:ext cx="37730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Выравнивание по правому краю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9253F8-B01F-449D-9606-65D81652C828}"/>
              </a:ext>
            </a:extLst>
          </p:cNvPr>
          <p:cNvSpPr txBox="1"/>
          <p:nvPr/>
        </p:nvSpPr>
        <p:spPr>
          <a:xfrm>
            <a:off x="5575177" y="5493665"/>
            <a:ext cx="3879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Выравнивание по центру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2288B39-91F6-430E-96A4-A98D9C10CDDC}"/>
              </a:ext>
            </a:extLst>
          </p:cNvPr>
          <p:cNvSpPr txBox="1"/>
          <p:nvPr/>
        </p:nvSpPr>
        <p:spPr>
          <a:xfrm>
            <a:off x="1411677" y="5493665"/>
            <a:ext cx="21572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Выравнивание по левому краю</a:t>
            </a:r>
          </a:p>
        </p:txBody>
      </p:sp>
    </p:spTree>
    <p:extLst>
      <p:ext uri="{BB962C8B-B14F-4D97-AF65-F5344CB8AC3E}">
        <p14:creationId xmlns:p14="http://schemas.microsoft.com/office/powerpoint/2010/main" val="841452152"/>
      </p:ext>
    </p:extLst>
  </p:cSld>
  <p:clrMapOvr>
    <a:masterClrMapping/>
  </p:clrMapOvr>
</p:sld>
</file>

<file path=ppt/theme/theme1.xml><?xml version="1.0" encoding="utf-8"?>
<a:theme xmlns:a="http://schemas.openxmlformats.org/drawingml/2006/main" name="Рамка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Рамка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Рамка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Рамка</Template>
  <TotalTime>460</TotalTime>
  <Words>357</Words>
  <Application>Microsoft Office PowerPoint</Application>
  <PresentationFormat>Широкоэкранный</PresentationFormat>
  <Paragraphs>66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Comic Sans MS</vt:lpstr>
      <vt:lpstr>Corbel</vt:lpstr>
      <vt:lpstr>Helvetica Neue</vt:lpstr>
      <vt:lpstr>Times New Roman</vt:lpstr>
      <vt:lpstr>Wingdings 2</vt:lpstr>
      <vt:lpstr>Рамка</vt:lpstr>
      <vt:lpstr>Текстовый редактор</vt:lpstr>
      <vt:lpstr>Презентация PowerPoint</vt:lpstr>
      <vt:lpstr>Найдите данные клавиши на клавиатуре</vt:lpstr>
      <vt:lpstr>Презентация PowerPoint</vt:lpstr>
      <vt:lpstr>Управление мышью</vt:lpstr>
      <vt:lpstr>Презентация PowerPoint</vt:lpstr>
      <vt:lpstr>Изменение шрифта и размера</vt:lpstr>
      <vt:lpstr>Презентация PowerPoint</vt:lpstr>
      <vt:lpstr>Презентация PowerPoint</vt:lpstr>
      <vt:lpstr>Выравнивание</vt:lpstr>
      <vt:lpstr>Быстрое редактирование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Дарья</dc:creator>
  <cp:lastModifiedBy>Дарья Геннадьевна Корнеева</cp:lastModifiedBy>
  <cp:revision>31</cp:revision>
  <dcterms:created xsi:type="dcterms:W3CDTF">2021-04-01T04:06:07Z</dcterms:created>
  <dcterms:modified xsi:type="dcterms:W3CDTF">2022-02-10T07:35:23Z</dcterms:modified>
</cp:coreProperties>
</file>