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6" r:id="rId3"/>
    <p:sldId id="257" r:id="rId4"/>
    <p:sldId id="259" r:id="rId5"/>
    <p:sldId id="258" r:id="rId6"/>
    <p:sldId id="262" r:id="rId7"/>
    <p:sldId id="264" r:id="rId8"/>
    <p:sldId id="266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47B28-851F-49AD-AB06-1532CFB5A1E1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8BED0-6348-4803-A709-9D0D80C34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Кто из богатырей</a:t>
            </a:r>
            <a:r>
              <a:rPr lang="ru-RU" baseline="0" dirty="0" smtClean="0"/>
              <a:t> в центре картины</a:t>
            </a:r>
            <a:r>
              <a:rPr lang="ru-RU" dirty="0" smtClean="0"/>
              <a:t>? Кто по бокам?</a:t>
            </a:r>
            <a:r>
              <a:rPr lang="ru-RU" baseline="0" dirty="0" smtClean="0"/>
              <a:t> Чем отличается Д.Н. от А.П.? Кто помогает охранять землю русскую? Какие кони у богатырей?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В.М.</a:t>
            </a:r>
            <a:r>
              <a:rPr lang="ru-RU" baseline="0" dirty="0" smtClean="0"/>
              <a:t> Васнецов «Богатырь». Что делает богатырь на картине?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В.М. Васнецов «Богатырский скок». Почему картина так называется?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«Витязь</a:t>
            </a:r>
            <a:r>
              <a:rPr lang="ru-RU" baseline="0" dirty="0" smtClean="0"/>
              <a:t> на распутье». Что написано на камне? О чём задумался витязь?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Михаил Врубель «Богатырь». Какой богатырь на картине?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Константин Васильев «Бой Добрыни со змеем». Кто победит? Почему должен победить?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Вольга</a:t>
            </a:r>
            <a:r>
              <a:rPr lang="ru-RU" dirty="0" smtClean="0"/>
              <a:t> и Микула»,</a:t>
            </a:r>
            <a:r>
              <a:rPr lang="ru-RU" baseline="0" dirty="0" smtClean="0"/>
              <a:t> что предложил </a:t>
            </a:r>
            <a:r>
              <a:rPr lang="ru-RU" baseline="0" dirty="0" err="1" smtClean="0"/>
              <a:t>Вольга</a:t>
            </a:r>
            <a:r>
              <a:rPr lang="ru-RU" baseline="0" dirty="0" smtClean="0"/>
              <a:t> Микуле? </a:t>
            </a:r>
            <a:r>
              <a:rPr lang="ru-RU" dirty="0" smtClean="0"/>
              <a:t>«Алёша Попович и красна девица», как можно догадаться, что это богатырь?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BED0-6348-4803-A709-9D0D80C3499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9DF7A-69D6-4E7B-83BF-E00C81CA058D}" type="datetimeFigureOut">
              <a:rPr lang="ru-RU" smtClean="0"/>
              <a:pPr/>
              <a:t>22.08.2018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B239F-69E6-4F35-9CE0-8E263A85BC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липарт богатыр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90354"/>
            <a:ext cx="9144000" cy="5084064"/>
          </a:xfrm>
          <a:prstGeom prst="rect">
            <a:avLst/>
          </a:prstGeom>
          <a:noFill/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323850" y="72008"/>
            <a:ext cx="8424863" cy="1844824"/>
          </a:xfrm>
          <a:prstGeom prst="rect">
            <a:avLst/>
          </a:prstGeom>
          <a:noFill/>
        </p:spPr>
        <p:txBody>
          <a:bodyPr wrap="none" fromWordArt="1">
            <a:prstTxWarp prst="textDeflateInflate">
              <a:avLst>
                <a:gd name="adj" fmla="val 28028"/>
              </a:avLst>
            </a:prstTxWarp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Образ б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огатыря </a:t>
            </a:r>
          </a:p>
          <a:p>
            <a:pPr algn="ctr">
              <a:defRPr/>
            </a:pP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в русской живописи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4D0808"/>
                  </a:gs>
                  <a:gs pos="15000">
                    <a:srgbClr val="FF0300"/>
                  </a:gs>
                  <a:gs pos="27500">
                    <a:srgbClr val="FF7A00"/>
                  </a:gs>
                  <a:gs pos="50000">
                    <a:srgbClr val="FFF200"/>
                  </a:gs>
                  <a:gs pos="72500">
                    <a:srgbClr val="FF7A00"/>
                  </a:gs>
                  <a:gs pos="85000">
                    <a:srgbClr val="FF0300"/>
                  </a:gs>
                  <a:gs pos="100000">
                    <a:srgbClr val="4D080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липарт богатыр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90354"/>
            <a:ext cx="9144000" cy="50840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Картинки по запросу портрет васнец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908720"/>
            <a:ext cx="3388166" cy="4865564"/>
          </a:xfrm>
          <a:prstGeom prst="rect">
            <a:avLst/>
          </a:prstGeom>
          <a:noFill/>
        </p:spPr>
      </p:pic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988" y="743059"/>
            <a:ext cx="8116744" cy="527822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ы васнецова богаты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7351"/>
            <a:ext cx="8035437" cy="60958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938" y="404664"/>
            <a:ext cx="7169051" cy="60486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картины васнецова витязь на распут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3" y="1149736"/>
            <a:ext cx="8188153" cy="45115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836712"/>
            <a:ext cx="4235194" cy="5085140"/>
          </a:xfrm>
          <a:prstGeom prst="rect">
            <a:avLst/>
          </a:prstGeom>
          <a:noFill/>
        </p:spPr>
      </p:pic>
      <p:pic>
        <p:nvPicPr>
          <p:cNvPr id="22530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2344" y="429343"/>
            <a:ext cx="6023992" cy="602399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Картинки по запросу константина васильева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086843"/>
            <a:ext cx="3168352" cy="4790429"/>
          </a:xfrm>
          <a:prstGeom prst="rect">
            <a:avLst/>
          </a:prstGeom>
          <a:noFill/>
        </p:spPr>
      </p:pic>
      <p:pic>
        <p:nvPicPr>
          <p:cNvPr id="27650" name="Picture 2" descr="Картины Константина Василь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76672"/>
            <a:ext cx="3672408" cy="59676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Вольга_и_Микул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930" y="476672"/>
            <a:ext cx="3651046" cy="5904656"/>
          </a:xfrm>
          <a:prstGeom prst="rect">
            <a:avLst/>
          </a:prstGeom>
          <a:noFill/>
        </p:spPr>
      </p:pic>
      <p:pic>
        <p:nvPicPr>
          <p:cNvPr id="3" name="Picture 2" descr="Картины Константина Василье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3693690" cy="59046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Картинки по запросу клипарт ду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0"/>
            <a:ext cx="3931149" cy="2924944"/>
          </a:xfrm>
          <a:prstGeom prst="rect">
            <a:avLst/>
          </a:prstGeom>
          <a:noFill/>
        </p:spPr>
      </p:pic>
      <p:pic>
        <p:nvPicPr>
          <p:cNvPr id="2050" name="Picture 2" descr="Картинки по запросу клипарт богатыр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4624"/>
            <a:ext cx="3384376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6" name="Picture 8" descr="Похожее изображени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692696"/>
            <a:ext cx="2601299" cy="2545558"/>
          </a:xfrm>
          <a:prstGeom prst="rect">
            <a:avLst/>
          </a:prstGeom>
          <a:noFill/>
        </p:spPr>
      </p:pic>
      <p:pic>
        <p:nvPicPr>
          <p:cNvPr id="2058" name="Picture 10" descr="Похожее изображ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73016"/>
            <a:ext cx="2592288" cy="3041408"/>
          </a:xfrm>
          <a:prstGeom prst="rect">
            <a:avLst/>
          </a:prstGeom>
          <a:noFill/>
        </p:spPr>
      </p:pic>
      <p:pic>
        <p:nvPicPr>
          <p:cNvPr id="2060" name="Picture 12" descr="Похожее изображение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4502262"/>
            <a:ext cx="4790195" cy="2383122"/>
          </a:xfrm>
          <a:prstGeom prst="rect">
            <a:avLst/>
          </a:prstGeom>
          <a:noFill/>
        </p:spPr>
      </p:pic>
      <p:pic>
        <p:nvPicPr>
          <p:cNvPr id="2062" name="Picture 14" descr="Похожее изображени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2699791" y="1916832"/>
            <a:ext cx="3513165" cy="2720862"/>
          </a:xfrm>
          <a:prstGeom prst="rect">
            <a:avLst/>
          </a:prstGeom>
          <a:noFill/>
        </p:spPr>
      </p:pic>
      <p:pic>
        <p:nvPicPr>
          <p:cNvPr id="2064" name="Picture 16" descr="Картинки по запросу клипарт сова филин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7092280" y="3423667"/>
            <a:ext cx="1800200" cy="343433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20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 tmFilter="0, 0; .2, .5; .8, .5; 1, 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0" autoRev="1" fill="hold"/>
                                        <p:tgtEl>
                                          <p:spTgt spid="2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20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 tmFilter="0, 0; .2, .5; .8, .5; 1, 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000" autoRev="1" fill="hold"/>
                                        <p:tgtEl>
                                          <p:spTgt spid="20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 tmFilter="0, 0; .2, .5; .8, .5; 1, 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000" autoRev="1" fill="hold"/>
                                        <p:tgtEl>
                                          <p:spTgt spid="2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 tmFilter="0, 0; .2, .5; .8, .5; 1, 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000" autoRev="1" fill="hold"/>
                                        <p:tgtEl>
                                          <p:spTgt spid="20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131</Words>
  <Application>Microsoft Office PowerPoint</Application>
  <PresentationFormat>Экран (4:3)</PresentationFormat>
  <Paragraphs>17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Вова</dc:creator>
  <cp:lastModifiedBy>Вова</cp:lastModifiedBy>
  <cp:revision>4</cp:revision>
  <dcterms:created xsi:type="dcterms:W3CDTF">2017-02-05T13:34:22Z</dcterms:created>
  <dcterms:modified xsi:type="dcterms:W3CDTF">2018-08-22T13:18:25Z</dcterms:modified>
</cp:coreProperties>
</file>