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64" r:id="rId2"/>
    <p:sldId id="256" r:id="rId3"/>
    <p:sldId id="257" r:id="rId4"/>
    <p:sldId id="278" r:id="rId5"/>
    <p:sldId id="277" r:id="rId6"/>
    <p:sldId id="260" r:id="rId7"/>
    <p:sldId id="279" r:id="rId8"/>
    <p:sldId id="271" r:id="rId9"/>
    <p:sldId id="280" r:id="rId10"/>
    <p:sldId id="270" r:id="rId11"/>
    <p:sldId id="263" r:id="rId12"/>
    <p:sldId id="266" r:id="rId13"/>
    <p:sldId id="267" r:id="rId14"/>
    <p:sldId id="261" r:id="rId15"/>
    <p:sldId id="281" r:id="rId16"/>
    <p:sldId id="272" r:id="rId17"/>
    <p:sldId id="274" r:id="rId18"/>
    <p:sldId id="265" r:id="rId19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66" autoAdjust="0"/>
    <p:restoredTop sz="94660"/>
  </p:normalViewPr>
  <p:slideViewPr>
    <p:cSldViewPr>
      <p:cViewPr varScale="1">
        <p:scale>
          <a:sx n="69" d="100"/>
          <a:sy n="69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C6B93F-BD64-43B1-89C6-4FE55A5A23F4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1207C4-D120-48F0-9865-C050FF75B9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60680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5717F5-6F02-49A8-BB22-2AE8C887D64A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400"/>
            <a:ext cx="5486400" cy="44767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0AFE61-9681-4FB5-986C-AB66FD734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42373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0218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4305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5022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1443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5872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6603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3697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7965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2953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8829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3916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1585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1798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4334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6373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9877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6577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699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7213" y="3286125"/>
            <a:ext cx="407987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5576" y="2780928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Обобщение знаний о составе слова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99529" y="5301208"/>
            <a:ext cx="39716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Составитель:</a:t>
            </a:r>
          </a:p>
          <a:p>
            <a:r>
              <a:rPr lang="ru-RU" dirty="0" smtClean="0"/>
              <a:t>Учитель начальных классов </a:t>
            </a:r>
          </a:p>
          <a:p>
            <a:r>
              <a:rPr lang="ru-RU" dirty="0" smtClean="0"/>
              <a:t>МАОУ «СОШ с. </a:t>
            </a:r>
            <a:r>
              <a:rPr lang="ru-RU" dirty="0" err="1" smtClean="0"/>
              <a:t>Соловьёвка</a:t>
            </a:r>
            <a:r>
              <a:rPr lang="ru-RU" dirty="0" smtClean="0"/>
              <a:t>»</a:t>
            </a:r>
          </a:p>
          <a:p>
            <a:r>
              <a:rPr lang="ru-RU" dirty="0" smtClean="0"/>
              <a:t>Фефилова Д.К.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34832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uturistic City Area 73-5 для Minecraft (карта Город будущего)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DADU\Desktop\работа 1класс\фото\zpXVWG66fU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2868040" cy="2151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59051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2808471" cy="93610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267744" y="188640"/>
            <a:ext cx="45365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1 ряд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4515" y="1124744"/>
            <a:ext cx="3339465" cy="93610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043608" y="2420887"/>
            <a:ext cx="29523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/>
              <a:t>п</a:t>
            </a:r>
            <a:r>
              <a:rPr lang="ru-RU" sz="6000" dirty="0" smtClean="0"/>
              <a:t>енал</a:t>
            </a:r>
          </a:p>
          <a:p>
            <a:r>
              <a:rPr lang="ru-RU" sz="6000" dirty="0" smtClean="0"/>
              <a:t>книга</a:t>
            </a:r>
            <a:endParaRPr lang="ru-RU" sz="6000" dirty="0"/>
          </a:p>
        </p:txBody>
      </p:sp>
      <p:sp>
        <p:nvSpPr>
          <p:cNvPr id="6" name="TextBox 5"/>
          <p:cNvSpPr txBox="1"/>
          <p:nvPr/>
        </p:nvSpPr>
        <p:spPr>
          <a:xfrm>
            <a:off x="5160977" y="2420887"/>
            <a:ext cx="34923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/>
              <a:t>п</a:t>
            </a:r>
            <a:r>
              <a:rPr lang="ru-RU" sz="6000" dirty="0" smtClean="0"/>
              <a:t>есенка</a:t>
            </a:r>
          </a:p>
          <a:p>
            <a:r>
              <a:rPr lang="ru-RU" sz="6000" dirty="0" smtClean="0"/>
              <a:t>хлебный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2218080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2869659" cy="84390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339311"/>
            <a:ext cx="3076575" cy="100266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267744" y="188640"/>
            <a:ext cx="45365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</a:rPr>
              <a:t>2</a:t>
            </a:r>
            <a:r>
              <a:rPr lang="ru-RU" sz="4400" b="1" dirty="0" smtClean="0">
                <a:solidFill>
                  <a:srgbClr val="FF0000"/>
                </a:solidFill>
              </a:rPr>
              <a:t> ряд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1550" y="2554885"/>
            <a:ext cx="401444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/>
              <a:t>п</a:t>
            </a:r>
            <a:r>
              <a:rPr lang="ru-RU" sz="6000" dirty="0" smtClean="0"/>
              <a:t>есенка</a:t>
            </a:r>
          </a:p>
          <a:p>
            <a:r>
              <a:rPr lang="ru-RU" sz="6000" dirty="0"/>
              <a:t>м</a:t>
            </a:r>
            <a:r>
              <a:rPr lang="ru-RU" sz="6000" dirty="0" smtClean="0"/>
              <a:t>аленький</a:t>
            </a:r>
          </a:p>
          <a:p>
            <a:r>
              <a:rPr lang="ru-RU" sz="6000" dirty="0"/>
              <a:t>о</a:t>
            </a:r>
            <a:r>
              <a:rPr lang="ru-RU" sz="6000" dirty="0" smtClean="0"/>
              <a:t>реховая</a:t>
            </a:r>
          </a:p>
          <a:p>
            <a:endParaRPr lang="ru-RU" sz="6000" dirty="0"/>
          </a:p>
        </p:txBody>
      </p:sp>
      <p:sp>
        <p:nvSpPr>
          <p:cNvPr id="6" name="TextBox 5"/>
          <p:cNvSpPr txBox="1"/>
          <p:nvPr/>
        </p:nvSpPr>
        <p:spPr>
          <a:xfrm>
            <a:off x="5436096" y="2596851"/>
            <a:ext cx="34923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/>
              <a:t>п</a:t>
            </a:r>
            <a:r>
              <a:rPr lang="ru-RU" sz="6000" dirty="0" smtClean="0"/>
              <a:t>риезд</a:t>
            </a:r>
          </a:p>
          <a:p>
            <a:r>
              <a:rPr lang="ru-RU" sz="6000" dirty="0" smtClean="0"/>
              <a:t>ушёл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112794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67744" y="188640"/>
            <a:ext cx="45365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3 ряд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2808471" cy="93610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150442"/>
            <a:ext cx="3076575" cy="100266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521550" y="2554885"/>
            <a:ext cx="401444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/>
              <a:t>г</a:t>
            </a:r>
            <a:r>
              <a:rPr lang="ru-RU" sz="6000" dirty="0" smtClean="0"/>
              <a:t>рамота</a:t>
            </a:r>
          </a:p>
          <a:p>
            <a:r>
              <a:rPr lang="ru-RU" sz="6000" dirty="0" smtClean="0"/>
              <a:t>пенал</a:t>
            </a:r>
          </a:p>
          <a:p>
            <a:endParaRPr lang="ru-RU" sz="6000" dirty="0"/>
          </a:p>
        </p:txBody>
      </p:sp>
      <p:sp>
        <p:nvSpPr>
          <p:cNvPr id="8" name="TextBox 7"/>
          <p:cNvSpPr txBox="1"/>
          <p:nvPr/>
        </p:nvSpPr>
        <p:spPr>
          <a:xfrm>
            <a:off x="4797025" y="2420888"/>
            <a:ext cx="401444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/>
              <a:t>п</a:t>
            </a:r>
            <a:r>
              <a:rPr lang="ru-RU" sz="6000" dirty="0" smtClean="0"/>
              <a:t>одруга</a:t>
            </a:r>
          </a:p>
          <a:p>
            <a:r>
              <a:rPr lang="ru-RU" sz="6000" dirty="0"/>
              <a:t>п</a:t>
            </a:r>
            <a:r>
              <a:rPr lang="ru-RU" sz="6000" dirty="0" smtClean="0"/>
              <a:t>оезда</a:t>
            </a:r>
          </a:p>
          <a:p>
            <a:r>
              <a:rPr lang="ru-RU" sz="6000" dirty="0" smtClean="0"/>
              <a:t>предобрый</a:t>
            </a:r>
          </a:p>
          <a:p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0862678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1454704" y="452405"/>
            <a:ext cx="67176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1. Нагрузка</a:t>
            </a:r>
          </a:p>
          <a:p>
            <a:endParaRPr lang="ru-RU" sz="5400" dirty="0"/>
          </a:p>
          <a:p>
            <a:r>
              <a:rPr lang="ru-RU" sz="5400" dirty="0" smtClean="0"/>
              <a:t>2. переход</a:t>
            </a:r>
            <a:endParaRPr lang="ru-RU" sz="5400" dirty="0"/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 flipV="1">
            <a:off x="2195736" y="1017428"/>
            <a:ext cx="0" cy="467356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54" name="Прямая соединительная линия 53"/>
          <p:cNvCxnSpPr/>
          <p:nvPr/>
        </p:nvCxnSpPr>
        <p:spPr>
          <a:xfrm flipV="1">
            <a:off x="4444573" y="1017428"/>
            <a:ext cx="0" cy="497168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55" name="Прямая соединительная линия 54"/>
          <p:cNvCxnSpPr/>
          <p:nvPr/>
        </p:nvCxnSpPr>
        <p:spPr>
          <a:xfrm flipV="1">
            <a:off x="2239883" y="2780928"/>
            <a:ext cx="0" cy="32334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56" name="Прямая соединительная линия 55"/>
          <p:cNvCxnSpPr/>
          <p:nvPr/>
        </p:nvCxnSpPr>
        <p:spPr>
          <a:xfrm flipV="1">
            <a:off x="4270556" y="2774492"/>
            <a:ext cx="0" cy="32334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63" name="Прямая соединительная линия 62"/>
          <p:cNvCxnSpPr/>
          <p:nvPr/>
        </p:nvCxnSpPr>
        <p:spPr>
          <a:xfrm>
            <a:off x="2195736" y="1484784"/>
            <a:ext cx="2232247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66" name="Прямая соединительная линия 65"/>
          <p:cNvCxnSpPr/>
          <p:nvPr/>
        </p:nvCxnSpPr>
        <p:spPr>
          <a:xfrm>
            <a:off x="2239883" y="3130492"/>
            <a:ext cx="2030673" cy="5918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73" name="Прямоугольник 72"/>
          <p:cNvSpPr/>
          <p:nvPr/>
        </p:nvSpPr>
        <p:spPr>
          <a:xfrm>
            <a:off x="4357576" y="2348880"/>
            <a:ext cx="499484" cy="517159"/>
          </a:xfrm>
          <a:prstGeom prst="rect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4563807" y="789133"/>
            <a:ext cx="669031" cy="456590"/>
          </a:xfrm>
          <a:prstGeom prst="rect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2195736" y="476172"/>
            <a:ext cx="792088" cy="5918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5" name="Прямая соединительная линия 24"/>
          <p:cNvCxnSpPr/>
          <p:nvPr/>
        </p:nvCxnSpPr>
        <p:spPr>
          <a:xfrm flipV="1">
            <a:off x="2987824" y="476172"/>
            <a:ext cx="0" cy="32334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8" name="Дуга 7"/>
          <p:cNvSpPr/>
          <p:nvPr/>
        </p:nvSpPr>
        <p:spPr>
          <a:xfrm rot="19047182">
            <a:off x="2999893" y="451884"/>
            <a:ext cx="1199995" cy="1141862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V="1">
            <a:off x="4187163" y="324003"/>
            <a:ext cx="216024" cy="47550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H="1" flipV="1">
            <a:off x="4369739" y="305880"/>
            <a:ext cx="118774" cy="49363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2342540" y="2234564"/>
            <a:ext cx="475160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9" name="Прямая соединительная линия 38"/>
          <p:cNvCxnSpPr/>
          <p:nvPr/>
        </p:nvCxnSpPr>
        <p:spPr>
          <a:xfrm flipV="1">
            <a:off x="2859733" y="2220107"/>
            <a:ext cx="0" cy="32334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43" name="Дуга 42"/>
          <p:cNvSpPr/>
          <p:nvPr/>
        </p:nvSpPr>
        <p:spPr>
          <a:xfrm rot="19047182">
            <a:off x="2841253" y="2142102"/>
            <a:ext cx="1517275" cy="1671500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1454704" y="3861048"/>
            <a:ext cx="5493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3. </a:t>
            </a:r>
            <a:r>
              <a:rPr lang="ru-RU" sz="5400" dirty="0"/>
              <a:t>с</a:t>
            </a:r>
            <a:r>
              <a:rPr lang="ru-RU" sz="5400" dirty="0" smtClean="0"/>
              <a:t>нежный</a:t>
            </a:r>
            <a:endParaRPr lang="ru-RU" sz="5400" dirty="0"/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>
            <a:off x="2239883" y="4784378"/>
            <a:ext cx="1736384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8" name="Прямая соединительная линия 47"/>
          <p:cNvCxnSpPr/>
          <p:nvPr/>
        </p:nvCxnSpPr>
        <p:spPr>
          <a:xfrm flipV="1">
            <a:off x="2239883" y="4322713"/>
            <a:ext cx="0" cy="467356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9" name="Прямая соединительная линия 48"/>
          <p:cNvCxnSpPr/>
          <p:nvPr/>
        </p:nvCxnSpPr>
        <p:spPr>
          <a:xfrm flipV="1">
            <a:off x="3976267" y="4340764"/>
            <a:ext cx="0" cy="467356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53" name="Прямоугольник 52"/>
          <p:cNvSpPr/>
          <p:nvPr/>
        </p:nvSpPr>
        <p:spPr>
          <a:xfrm>
            <a:off x="4144521" y="4084760"/>
            <a:ext cx="753801" cy="699618"/>
          </a:xfrm>
          <a:prstGeom prst="rect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61" name="Прямая соединительная линия 60"/>
          <p:cNvCxnSpPr/>
          <p:nvPr/>
        </p:nvCxnSpPr>
        <p:spPr>
          <a:xfrm flipV="1">
            <a:off x="3759883" y="3631046"/>
            <a:ext cx="216024" cy="47550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flipH="1" flipV="1">
            <a:off x="3968074" y="3631046"/>
            <a:ext cx="118774" cy="49363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4" name="Дуга 63"/>
          <p:cNvSpPr/>
          <p:nvPr/>
        </p:nvSpPr>
        <p:spPr>
          <a:xfrm rot="19047182">
            <a:off x="1900071" y="5112637"/>
            <a:ext cx="2142462" cy="1958712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TextBox 64"/>
          <p:cNvSpPr txBox="1"/>
          <p:nvPr/>
        </p:nvSpPr>
        <p:spPr>
          <a:xfrm>
            <a:off x="1523776" y="5157192"/>
            <a:ext cx="5493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/>
              <a:t>4</a:t>
            </a:r>
            <a:r>
              <a:rPr lang="ru-RU" sz="5400" dirty="0" smtClean="0"/>
              <a:t>. земля</a:t>
            </a:r>
            <a:endParaRPr lang="ru-RU" sz="5400" dirty="0"/>
          </a:p>
        </p:txBody>
      </p:sp>
      <p:cxnSp>
        <p:nvCxnSpPr>
          <p:cNvPr id="67" name="Прямая соединительная линия 66"/>
          <p:cNvCxnSpPr/>
          <p:nvPr/>
        </p:nvCxnSpPr>
        <p:spPr>
          <a:xfrm>
            <a:off x="2206307" y="6080522"/>
            <a:ext cx="1821154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68" name="Прямая соединительная линия 67"/>
          <p:cNvCxnSpPr/>
          <p:nvPr/>
        </p:nvCxnSpPr>
        <p:spPr>
          <a:xfrm flipV="1">
            <a:off x="2193766" y="5613166"/>
            <a:ext cx="0" cy="467356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71" name="Прямая соединительная линия 70"/>
          <p:cNvCxnSpPr/>
          <p:nvPr/>
        </p:nvCxnSpPr>
        <p:spPr>
          <a:xfrm flipV="1">
            <a:off x="4086848" y="5618857"/>
            <a:ext cx="0" cy="467356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72" name="Прямоугольник 71"/>
          <p:cNvSpPr/>
          <p:nvPr/>
        </p:nvSpPr>
        <p:spPr>
          <a:xfrm>
            <a:off x="4232411" y="5327833"/>
            <a:ext cx="499484" cy="517159"/>
          </a:xfrm>
          <a:prstGeom prst="rect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6" name="Дуга 75"/>
          <p:cNvSpPr/>
          <p:nvPr/>
        </p:nvSpPr>
        <p:spPr>
          <a:xfrm rot="19047182">
            <a:off x="1987309" y="3960267"/>
            <a:ext cx="2142462" cy="1958712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7" name="Прямая соединительная линия 76"/>
          <p:cNvCxnSpPr/>
          <p:nvPr/>
        </p:nvCxnSpPr>
        <p:spPr>
          <a:xfrm flipV="1">
            <a:off x="3804271" y="4939623"/>
            <a:ext cx="216024" cy="47550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flipH="1" flipV="1">
            <a:off x="4036509" y="4929530"/>
            <a:ext cx="108012" cy="48560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48166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4666530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</a:pPr>
            <a:r>
              <a:rPr lang="ru-RU" sz="8000" dirty="0" smtClean="0"/>
              <a:t>1. -</a:t>
            </a:r>
            <a:br>
              <a:rPr lang="ru-RU" sz="8000" dirty="0" smtClean="0"/>
            </a:br>
            <a:r>
              <a:rPr lang="ru-RU" sz="8000" dirty="0" smtClean="0"/>
              <a:t>2. </a:t>
            </a:r>
            <a:r>
              <a:rPr lang="ru-RU" sz="7200" dirty="0" smtClean="0"/>
              <a:t>-</a:t>
            </a: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/>
              <a:t>3.  +</a:t>
            </a:r>
            <a:br>
              <a:rPr lang="ru-RU" sz="8000" dirty="0" smtClean="0"/>
            </a:br>
            <a:r>
              <a:rPr lang="ru-RU" sz="8000" dirty="0" smtClean="0"/>
              <a:t>4.  -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40285052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uturistic City Area 73-5 для Minecraft (карта Город будущего)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DADU\Desktop\работа 1класс\фото\zpXVWG66fU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7979" y="1979630"/>
            <a:ext cx="2868040" cy="2151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29262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Двери. Детская фантазия или что-то еще? | ВКонтакт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1" y="0"/>
            <a:ext cx="9127410" cy="6957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92901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Мультфильм Ральф против интернета (2018) смотреть онлайн в хорошем HD 1080  / 720 качеств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32919"/>
            <a:ext cx="9289032" cy="5225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лако 1"/>
          <p:cNvSpPr/>
          <p:nvPr/>
        </p:nvSpPr>
        <p:spPr>
          <a:xfrm>
            <a:off x="1691680" y="111690"/>
            <a:ext cx="3456384" cy="1440160"/>
          </a:xfrm>
          <a:prstGeom prst="cloud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55776" y="620688"/>
            <a:ext cx="20887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Привет!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931941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2339752" y="3645024"/>
            <a:ext cx="504056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15" y="1772816"/>
            <a:ext cx="7674768" cy="207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3059832" y="2636912"/>
            <a:ext cx="504056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381939" y="3635718"/>
            <a:ext cx="504056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95565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ко 1"/>
          <p:cNvSpPr/>
          <p:nvPr/>
        </p:nvSpPr>
        <p:spPr>
          <a:xfrm>
            <a:off x="1691680" y="111690"/>
            <a:ext cx="3456384" cy="1440160"/>
          </a:xfrm>
          <a:prstGeom prst="cloud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55776" y="620688"/>
            <a:ext cx="20887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Привет!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Смотрим трейлер к мультфильму «Ральф-2: Ральф против интернета» |  Интернет-издание «Сова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575" y="1578272"/>
            <a:ext cx="9192575" cy="5279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906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uturistic City Area 73-5 для Minecraft (карта Город будущего)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DADU\Desktop\работа 1класс\фото\zpXVWG66fU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581128"/>
            <a:ext cx="2868040" cy="2151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84155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27584" y="1628800"/>
            <a:ext cx="7776864" cy="237626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483768" y="1988840"/>
            <a:ext cx="554461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chemeClr val="bg1"/>
                </a:solidFill>
              </a:rPr>
              <a:t> Интернет</a:t>
            </a:r>
            <a:endParaRPr lang="ru-RU" sz="8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58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амятка &quot;Разбор слова по составу&quot;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166" y="1263447"/>
            <a:ext cx="7123667" cy="512794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691680" y="494006"/>
            <a:ext cx="60486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Алгоритм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76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27584" y="1628800"/>
            <a:ext cx="7776864" cy="237626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483768" y="1988840"/>
            <a:ext cx="554461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chemeClr val="bg1"/>
                </a:solidFill>
              </a:rPr>
              <a:t> Интернет</a:t>
            </a:r>
            <a:endParaRPr lang="ru-RU" sz="8800" b="1" dirty="0">
              <a:solidFill>
                <a:schemeClr val="bg1"/>
              </a:solidFill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771800" y="3435390"/>
            <a:ext cx="4536504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2771800" y="2852936"/>
            <a:ext cx="0" cy="582454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7308304" y="2852936"/>
            <a:ext cx="0" cy="582454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0" name="Прямоугольник 9"/>
          <p:cNvSpPr/>
          <p:nvPr/>
        </p:nvSpPr>
        <p:spPr>
          <a:xfrm>
            <a:off x="7486985" y="2384884"/>
            <a:ext cx="685415" cy="684076"/>
          </a:xfrm>
          <a:prstGeom prst="rect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Дуга 10"/>
          <p:cNvSpPr/>
          <p:nvPr/>
        </p:nvSpPr>
        <p:spPr>
          <a:xfrm rot="20436367">
            <a:off x="115653" y="2003819"/>
            <a:ext cx="7184502" cy="3445276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08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uturistic City Area 73-5 для Minecraft (карта Город будущего)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DADU\Desktop\работа 1класс\фото\zpXVWG66fU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37" y="3392138"/>
            <a:ext cx="2868040" cy="2151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49804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83568" y="1664804"/>
            <a:ext cx="7776864" cy="237626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475656" y="1988840"/>
            <a:ext cx="734481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chemeClr val="bg1"/>
                </a:solidFill>
              </a:rPr>
              <a:t> Столешница</a:t>
            </a:r>
            <a:endParaRPr lang="ru-RU" sz="8800" b="1" dirty="0">
              <a:solidFill>
                <a:schemeClr val="bg1"/>
              </a:solidFill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691680" y="3435390"/>
            <a:ext cx="5616624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1691680" y="2852936"/>
            <a:ext cx="0" cy="582454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7308304" y="2852936"/>
            <a:ext cx="0" cy="582454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0" name="Прямоугольник 9"/>
          <p:cNvSpPr/>
          <p:nvPr/>
        </p:nvSpPr>
        <p:spPr>
          <a:xfrm>
            <a:off x="7325636" y="2370077"/>
            <a:ext cx="685415" cy="774086"/>
          </a:xfrm>
          <a:prstGeom prst="rect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Дуга 10"/>
          <p:cNvSpPr/>
          <p:nvPr/>
        </p:nvSpPr>
        <p:spPr>
          <a:xfrm rot="20014616">
            <a:off x="371015" y="2366225"/>
            <a:ext cx="3721450" cy="1734345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4283969" y="1876636"/>
            <a:ext cx="480625" cy="53363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 flipV="1">
            <a:off x="4764595" y="1876635"/>
            <a:ext cx="368425" cy="53363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 flipV="1">
            <a:off x="6372200" y="1628801"/>
            <a:ext cx="728466" cy="7949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5580112" y="1664805"/>
            <a:ext cx="772078" cy="75890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952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795</TotalTime>
  <Words>66</Words>
  <Application>Microsoft Office PowerPoint</Application>
  <PresentationFormat>Экран (4:3)</PresentationFormat>
  <Paragraphs>34</Paragraphs>
  <Slides>18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1. - 2. - 3.  + 4.  -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DADU</dc:creator>
  <cp:lastModifiedBy>DADU</cp:lastModifiedBy>
  <cp:revision>32</cp:revision>
  <cp:lastPrinted>2020-11-23T06:04:21Z</cp:lastPrinted>
  <dcterms:created xsi:type="dcterms:W3CDTF">2020-11-09T07:03:25Z</dcterms:created>
  <dcterms:modified xsi:type="dcterms:W3CDTF">2020-11-23T06:06:00Z</dcterms:modified>
</cp:coreProperties>
</file>