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9" r:id="rId3"/>
    <p:sldId id="260" r:id="rId4"/>
    <p:sldId id="261" r:id="rId5"/>
    <p:sldId id="263" r:id="rId6"/>
    <p:sldId id="264" r:id="rId7"/>
    <p:sldId id="266" r:id="rId8"/>
    <p:sldId id="267" r:id="rId9"/>
    <p:sldId id="268" r:id="rId10"/>
    <p:sldId id="270" r:id="rId11"/>
    <p:sldId id="272" r:id="rId12"/>
    <p:sldId id="273" r:id="rId13"/>
    <p:sldId id="275" r:id="rId14"/>
    <p:sldId id="274" r:id="rId15"/>
    <p:sldId id="257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8B847C-080F-4CE1-87B7-D5BEC4CD4658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9AAAA3-C8CC-410C-880B-6A1656EA0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414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8115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4161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5958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76" y="7680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876" y="3647768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1654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9279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3445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655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7970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7523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856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87C1E-2CF7-45C5-9E91-3544B150C2BA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BDCF5-E8F3-4F18-B4C2-A8CAC1C254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153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8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97CB3BC-1884-4156-9876-98D74E71A5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22363"/>
            <a:ext cx="9144000" cy="2387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Comic Sans MS" pitchFamily="66" charset="0"/>
              </a:rPr>
              <a:t>«Военно-патриотический месяц </a:t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4000" b="1" dirty="0" smtClean="0">
                <a:latin typeface="Comic Sans MS" pitchFamily="66" charset="0"/>
              </a:rPr>
              <a:t>в ДОО: цели, задачи и </a:t>
            </a:r>
            <a:br>
              <a:rPr lang="ru-RU" sz="4000" b="1" dirty="0" smtClean="0">
                <a:latin typeface="Comic Sans MS" pitchFamily="66" charset="0"/>
              </a:rPr>
            </a:br>
            <a:r>
              <a:rPr lang="ru-RU" sz="4000" b="1" dirty="0" smtClean="0">
                <a:latin typeface="Comic Sans MS" pitchFamily="66" charset="0"/>
              </a:rPr>
              <a:t>формы реализации»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0051C0E-ED9F-44BC-BBB0-6A8C8664AA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60557" y="4400690"/>
            <a:ext cx="2537749" cy="796342"/>
          </a:xfrm>
        </p:spPr>
        <p:txBody>
          <a:bodyPr>
            <a:normAutofit/>
          </a:bodyPr>
          <a:lstStyle/>
          <a:p>
            <a:pPr algn="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472" y="177836"/>
            <a:ext cx="8854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«Детский сад «Радуга»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р.п. Усть-Абакан,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26.02.2026 г.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012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C:\Users\user\Desktop\Методист 2025-2026\Патриотический месячник\Масленица\IMG_20260220_0953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20415">
            <a:off x="6063801" y="103907"/>
            <a:ext cx="3087459" cy="2315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0" name="Picture 2" descr="C:\Users\user\Desktop\Методист 2025-2026\Патриотический месячник\Масленица\IMG_20260220_09330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9126" r="20727"/>
          <a:stretch>
            <a:fillRect/>
          </a:stretch>
        </p:blipFill>
        <p:spPr bwMode="auto">
          <a:xfrm rot="642189">
            <a:off x="5855863" y="3990407"/>
            <a:ext cx="3230089" cy="2590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3" name="Picture 5" descr="C:\Users\user\Desktop\Методист 2025-2026\Патриотический месячник\Масленица\IMG_20260220_093334.jpg"/>
          <p:cNvPicPr>
            <a:picLocks noChangeAspect="1" noChangeArrowheads="1"/>
          </p:cNvPicPr>
          <p:nvPr/>
        </p:nvPicPr>
        <p:blipFill>
          <a:blip r:embed="rId4" cstate="print"/>
          <a:srcRect l="11772" t="15288" r="27722" b="9100"/>
          <a:stretch>
            <a:fillRect/>
          </a:stretch>
        </p:blipFill>
        <p:spPr bwMode="auto">
          <a:xfrm rot="21179897">
            <a:off x="-66198" y="4057454"/>
            <a:ext cx="3468842" cy="2438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C:\Users\user\Desktop\Методист 2025-2026\Патриотический месячник\Масленица\IMG_20260220_093520.jpg"/>
          <p:cNvPicPr>
            <a:picLocks noChangeAspect="1" noChangeArrowheads="1"/>
          </p:cNvPicPr>
          <p:nvPr/>
        </p:nvPicPr>
        <p:blipFill>
          <a:blip r:embed="rId5" cstate="print"/>
          <a:srcRect l="26632" t="27844" r="23548" b="4192"/>
          <a:stretch>
            <a:fillRect/>
          </a:stretch>
        </p:blipFill>
        <p:spPr bwMode="auto">
          <a:xfrm rot="21047030">
            <a:off x="193897" y="-25871"/>
            <a:ext cx="2558006" cy="2627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7" y="214655"/>
            <a:ext cx="8301594" cy="965963"/>
          </a:xfrm>
        </p:spPr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Масленица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27651" name="Picture 3" descr="C:\Users\user\Desktop\Методист 2025-2026\Патриотический месячник\Масленица\IMG_20260220_100722.jpg"/>
          <p:cNvPicPr>
            <a:picLocks noChangeAspect="1" noChangeArrowheads="1"/>
          </p:cNvPicPr>
          <p:nvPr/>
        </p:nvPicPr>
        <p:blipFill>
          <a:blip r:embed="rId6" cstate="print"/>
          <a:srcRect l="19411" t="16022" r="12367"/>
          <a:stretch>
            <a:fillRect/>
          </a:stretch>
        </p:blipFill>
        <p:spPr bwMode="auto">
          <a:xfrm>
            <a:off x="2722156" y="1340860"/>
            <a:ext cx="3796497" cy="3518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5" name="Picture 7" descr="C:\Users\user\Desktop\Методист 2025-2026\Патриотический месячник\Выступление моё\af8d5df4deacaf9f69e92b3614e113f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391483">
            <a:off x="1220191" y="2567791"/>
            <a:ext cx="1374816" cy="1374816"/>
          </a:xfrm>
          <a:prstGeom prst="rect">
            <a:avLst/>
          </a:prstGeom>
          <a:noFill/>
        </p:spPr>
      </p:pic>
      <p:pic>
        <p:nvPicPr>
          <p:cNvPr id="10" name="Picture 7" descr="C:\Users\user\Desktop\Методист 2025-2026\Патриотический месячник\Выступление моё\af8d5df4deacaf9f69e92b3614e113f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797186">
            <a:off x="6799613" y="2530187"/>
            <a:ext cx="1374816" cy="1374816"/>
          </a:xfrm>
          <a:prstGeom prst="rect">
            <a:avLst/>
          </a:prstGeom>
          <a:noFill/>
        </p:spPr>
      </p:pic>
      <p:pic>
        <p:nvPicPr>
          <p:cNvPr id="11" name="Picture 7" descr="C:\Users\user\Desktop\Методист 2025-2026\Патриотический месячник\Выступление моё\af8d5df4deacaf9f69e92b3614e113f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416892">
            <a:off x="3925784" y="5000254"/>
            <a:ext cx="1374816" cy="1374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472" y="214654"/>
            <a:ext cx="8819908" cy="134792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Спортивные соревнования </a:t>
            </a:r>
            <a:br>
              <a:rPr lang="ru-RU" sz="3200" b="1" dirty="0" smtClean="0">
                <a:latin typeface="Comic Sans MS" pitchFamily="66" charset="0"/>
              </a:rPr>
            </a:br>
            <a:r>
              <a:rPr lang="ru-RU" sz="3200" b="1" dirty="0" smtClean="0">
                <a:latin typeface="Comic Sans MS" pitchFamily="66" charset="0"/>
              </a:rPr>
              <a:t>«Вместе с папой мы дружны, </a:t>
            </a:r>
            <a:br>
              <a:rPr lang="ru-RU" sz="3200" b="1" dirty="0" smtClean="0">
                <a:latin typeface="Comic Sans MS" pitchFamily="66" charset="0"/>
              </a:rPr>
            </a:br>
            <a:r>
              <a:rPr lang="ru-RU" sz="3200" b="1" dirty="0" smtClean="0">
                <a:latin typeface="Comic Sans MS" pitchFamily="66" charset="0"/>
              </a:rPr>
              <a:t>вместе с папой мы сильны»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720805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28674" name="Picture 2" descr="C:\Users\user\Desktop\Методист 2025-2026\Патриотический месячник\Спортивная эстафета\IMG_20260220_1721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40156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5" name="Picture 3" descr="C:\Users\user\Desktop\Методист 2025-2026\Патриотический месячник\Спортивная эстафета\IMG_20260220_1722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C:\Users\user\Desktop\Методист 2025-2026\Патриотический месячник\Спортивная эстафета\IMG_20260220_172319.jpg"/>
          <p:cNvPicPr>
            <a:picLocks noChangeAspect="1" noChangeArrowheads="1"/>
          </p:cNvPicPr>
          <p:nvPr/>
        </p:nvPicPr>
        <p:blipFill>
          <a:blip r:embed="rId4" cstate="print"/>
          <a:srcRect r="21392"/>
          <a:stretch>
            <a:fillRect/>
          </a:stretch>
        </p:blipFill>
        <p:spPr bwMode="auto">
          <a:xfrm>
            <a:off x="1018573" y="1714500"/>
            <a:ext cx="7187878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7" name="Picture 5" descr="C:\Users\user\Desktop\Методист 2025-2026\Патриотический месячник\Спортивная эстафета\IMG_20260220_1728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2162" y="1967697"/>
            <a:ext cx="5672499" cy="4271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8" name="Picture 6" descr="C:\Users\user\Desktop\Методист 2025-2026\Патриотический месячник\Спортивная эстафета\IMG_20260220_1729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9" name="Picture 7" descr="C:\Users\user\Desktop\Методист 2025-2026\Патриотический месячник\Спортивная эстафета\IMG_20260220_17324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0" name="Picture 8" descr="C:\Users\user\Desktop\Методист 2025-2026\Патриотический месячник\Спортивная эстафета\IMG_20260220_17455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69297"/>
            <a:ext cx="9143999" cy="9659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Comic Sans MS" pitchFamily="66" charset="0"/>
              </a:rPr>
              <a:t>Родительская гостиная «Семейные ценности»</a:t>
            </a:r>
            <a:endParaRPr lang="ru-RU" sz="4800" b="1" dirty="0">
              <a:latin typeface="Comic Sans MS" pitchFamily="66" charset="0"/>
            </a:endParaRPr>
          </a:p>
        </p:txBody>
      </p:sp>
      <p:pic>
        <p:nvPicPr>
          <p:cNvPr id="29698" name="Picture 2" descr="C:\Users\user\Desktop\family-values-illustration-of-mother-father-and-kids-by-side-with-each-other-in-love-and-happiness-flat-cartoon-hand-drawn-templates-vecto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650" y="1574158"/>
            <a:ext cx="7123969" cy="5011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8871" y="3174076"/>
            <a:ext cx="4610956" cy="3458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68877">
            <a:off x="509945" y="436298"/>
            <a:ext cx="3784101" cy="2838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42210">
            <a:off x="4705797" y="445556"/>
            <a:ext cx="3788872" cy="2841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69297"/>
            <a:ext cx="9143999" cy="9659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Comic Sans MS" pitchFamily="66" charset="0"/>
              </a:rPr>
              <a:t>Челлендж </a:t>
            </a:r>
            <a:br>
              <a:rPr lang="ru-RU" sz="4800" b="1" dirty="0" smtClean="0">
                <a:latin typeface="Comic Sans MS" pitchFamily="66" charset="0"/>
              </a:rPr>
            </a:br>
            <a:r>
              <a:rPr lang="ru-RU" sz="4800" b="1" dirty="0" smtClean="0">
                <a:latin typeface="Comic Sans MS" pitchFamily="66" charset="0"/>
              </a:rPr>
              <a:t>«Мой </a:t>
            </a:r>
            <a:r>
              <a:rPr lang="ru-RU" sz="4800" b="1" dirty="0" err="1" smtClean="0">
                <a:latin typeface="Comic Sans MS" pitchFamily="66" charset="0"/>
              </a:rPr>
              <a:t>папа-супергерой</a:t>
            </a:r>
            <a:r>
              <a:rPr lang="ru-RU" sz="4800" b="1" dirty="0" smtClean="0">
                <a:latin typeface="Comic Sans MS" pitchFamily="66" charset="0"/>
              </a:rPr>
              <a:t>»</a:t>
            </a:r>
            <a:endParaRPr lang="ru-RU" sz="4800" b="1" dirty="0">
              <a:latin typeface="Comic Sans MS" pitchFamily="66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18965" t="5619" r="19430" b="14281"/>
          <a:stretch>
            <a:fillRect/>
          </a:stretch>
        </p:blipFill>
        <p:spPr bwMode="auto">
          <a:xfrm>
            <a:off x="1134319" y="1574157"/>
            <a:ext cx="7048982" cy="5155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F54659A3-CE1F-46DA-88DC-6BCA97599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897" y="2075984"/>
            <a:ext cx="8854632" cy="15468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6" name="Picture 5" descr="C:\Users\user\Desktop\Методист 2025-2026\Патриотический месячник\Выступление моё\d62d_kgRMUdCiYanG9tqZD7mEvLzX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806" y="3830740"/>
            <a:ext cx="7847012" cy="1330003"/>
          </a:xfrm>
          <a:prstGeom prst="rect">
            <a:avLst/>
          </a:prstGeom>
          <a:noFill/>
        </p:spPr>
      </p:pic>
      <p:pic>
        <p:nvPicPr>
          <p:cNvPr id="7" name="Picture 5" descr="C:\Users\user\Desktop\Методист 2025-2026\Патриотический месячник\Выступление моё\d62d_kgRMUdCiYanG9tqZD7mEvLzX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862" y="406561"/>
            <a:ext cx="7847012" cy="13300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7498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E993EE-6E3A-4F19-905E-4E801ACEA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mic Sans MS" pitchFamily="66" charset="0"/>
              </a:rPr>
              <a:t>Цель: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0CE2BC7-2833-4A2B-8300-7A6526134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225" y="1513108"/>
            <a:ext cx="7886700" cy="201717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формирование у детей дошкольного возраста основ гражданственности и патриотизма, чувства причастности к своей стране, её прошлому и настоящему.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3" descr="C:\Users\user\Desktop\e5b79a9ab772ba0cdaf85df7e960956f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BFAFC"/>
              </a:clrFrom>
              <a:clrTo>
                <a:srgbClr val="DBFA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9108" y="3089822"/>
            <a:ext cx="4058037" cy="37681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5034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E993EE-6E3A-4F19-905E-4E801ACEA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80767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omic Sans MS" pitchFamily="66" charset="0"/>
              </a:rPr>
              <a:t>Задачи: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0CE2BC7-2833-4A2B-8300-7A6526134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471" y="1142718"/>
            <a:ext cx="8831483" cy="2017170"/>
          </a:xfrm>
        </p:spPr>
        <p:txBody>
          <a:bodyPr>
            <a:noAutofit/>
          </a:bodyPr>
          <a:lstStyle/>
          <a:p>
            <a:pPr marL="0" indent="0" algn="just"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Создать благоприятные условия для формирования и развития у подрастающего поколения уважительного отношения к своей стране, родной истории, культуре и традициям, гордости за свой народ;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Повысить профессиональные, теоретические и практические знания педагогов по проблеме нравственно-патриотического воспитания дошкольников;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Воспитывать у дошкольников морально-нравственные качества, чувство гражданского патриотизма, любви к своей стране;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Формировать представление у детей о профессии военного, чувство гордости и благодарности к защитникам Родины;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Comic Sans MS" pitchFamily="66" charset="0"/>
              </a:rPr>
              <a:t>Привлечь внимание родителей (законных представителей) к вопросам патриотического воспитания детей.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 descr="C:\Users\user\Desktop\Методист 2025-2026\Патриотический месячник\Выступление моё\звезда-анимация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80749" y="5057171"/>
            <a:ext cx="1805651" cy="1805651"/>
          </a:xfrm>
          <a:prstGeom prst="rect">
            <a:avLst/>
          </a:prstGeom>
          <a:noFill/>
        </p:spPr>
      </p:pic>
      <p:pic>
        <p:nvPicPr>
          <p:cNvPr id="7" name="Picture 2" descr="C:\Users\user\Desktop\Методист 2025-2026\Патриотический месячник\Выступление моё\звезда-анимация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6186" y="5052349"/>
            <a:ext cx="1805651" cy="1805651"/>
          </a:xfrm>
          <a:prstGeom prst="rect">
            <a:avLst/>
          </a:prstGeom>
          <a:noFill/>
        </p:spPr>
      </p:pic>
      <p:pic>
        <p:nvPicPr>
          <p:cNvPr id="8" name="Picture 2" descr="C:\Users\user\Desktop\Методист 2025-2026\Патриотический месячник\Выступление моё\звезда-анимация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5052349"/>
            <a:ext cx="1805651" cy="18056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5034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E993EE-6E3A-4F19-905E-4E801ACEA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591" y="237804"/>
            <a:ext cx="7886700" cy="780767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omic Sans MS" pitchFamily="66" charset="0"/>
              </a:rPr>
              <a:t>Формы реализации: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329" t="27205" r="20374" b="21722"/>
          <a:stretch>
            <a:fillRect/>
          </a:stretch>
        </p:blipFill>
        <p:spPr bwMode="auto">
          <a:xfrm>
            <a:off x="451413" y="937547"/>
            <a:ext cx="8429986" cy="5775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5-конечная звезда 12"/>
          <p:cNvSpPr/>
          <p:nvPr/>
        </p:nvSpPr>
        <p:spPr>
          <a:xfrm rot="20849595" flipH="1">
            <a:off x="851394" y="1819736"/>
            <a:ext cx="439058" cy="423021"/>
          </a:xfrm>
          <a:prstGeom prst="star5">
            <a:avLst/>
          </a:prstGeom>
          <a:solidFill>
            <a:srgbClr val="8E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34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E993EE-6E3A-4F19-905E-4E801ACEA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591" y="237804"/>
            <a:ext cx="7886700" cy="780767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omic Sans MS" pitchFamily="66" charset="0"/>
              </a:rPr>
              <a:t>Формы реализации: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905" t="7731" r="18992" b="12340"/>
          <a:stretch>
            <a:fillRect/>
          </a:stretch>
        </p:blipFill>
        <p:spPr bwMode="auto">
          <a:xfrm>
            <a:off x="983847" y="1041722"/>
            <a:ext cx="7488821" cy="5660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5034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E993EE-6E3A-4F19-905E-4E801ACEA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471" y="145205"/>
            <a:ext cx="8843058" cy="164886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Comic Sans MS" pitchFamily="66" charset="0"/>
              </a:rPr>
              <a:t>Открытие </a:t>
            </a:r>
            <a:br>
              <a:rPr lang="ru-RU" sz="3600" b="1" dirty="0" smtClean="0">
                <a:latin typeface="Comic Sans MS" pitchFamily="66" charset="0"/>
              </a:rPr>
            </a:br>
            <a:r>
              <a:rPr lang="ru-RU" sz="3600" b="1" dirty="0" smtClean="0">
                <a:latin typeface="Comic Sans MS" pitchFamily="66" charset="0"/>
              </a:rPr>
              <a:t>военно-патриотического месячника </a:t>
            </a:r>
            <a:br>
              <a:rPr lang="ru-RU" sz="3600" b="1" dirty="0" smtClean="0">
                <a:latin typeface="Comic Sans MS" pitchFamily="66" charset="0"/>
              </a:rPr>
            </a:br>
            <a:r>
              <a:rPr lang="ru-RU" sz="3600" b="1" dirty="0" smtClean="0">
                <a:latin typeface="Comic Sans MS" pitchFamily="66" charset="0"/>
              </a:rPr>
              <a:t>(торжественная линейка)</a:t>
            </a:r>
            <a:endParaRPr lang="ru-RU" sz="3600" b="1" dirty="0">
              <a:latin typeface="Comic Sans MS" pitchFamily="66" charset="0"/>
            </a:endParaRPr>
          </a:p>
        </p:txBody>
      </p:sp>
      <p:pic>
        <p:nvPicPr>
          <p:cNvPr id="1026" name="Picture 2" descr="C:\Users\user\Desktop\Методист 2025-2026\Патриотический месячник\Фото открытие линейки\IMG_20260209_0935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621" y="2025569"/>
            <a:ext cx="5185458" cy="3904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ser\Desktop\Методист 2025-2026\Патриотический месячник\Фото открытие линейки\IMG_20260209_093703.jpg"/>
          <p:cNvPicPr>
            <a:picLocks noChangeAspect="1" noChangeArrowheads="1"/>
          </p:cNvPicPr>
          <p:nvPr/>
        </p:nvPicPr>
        <p:blipFill>
          <a:blip r:embed="rId3" cstate="print"/>
          <a:srcRect l="29265" r="30813"/>
          <a:stretch>
            <a:fillRect/>
          </a:stretch>
        </p:blipFill>
        <p:spPr bwMode="auto">
          <a:xfrm>
            <a:off x="5405376" y="1690628"/>
            <a:ext cx="3482631" cy="4906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C:\Users\user\Desktop\Методист 2025-2026\Патриотический месячник\Выступление моё\d62d_kgRMUdCiYanG9tqZD7mEvLzX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0796" y="6030917"/>
            <a:ext cx="3472407" cy="5885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5034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E993EE-6E3A-4F19-905E-4E801ACEA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471" y="145205"/>
            <a:ext cx="8843058" cy="164886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Comic Sans MS" pitchFamily="66" charset="0"/>
              </a:rPr>
              <a:t>Конкурс чтецов </a:t>
            </a:r>
            <a:br>
              <a:rPr lang="ru-RU" sz="3600" b="1" dirty="0" smtClean="0">
                <a:latin typeface="Comic Sans MS" pitchFamily="66" charset="0"/>
              </a:rPr>
            </a:br>
            <a:r>
              <a:rPr lang="ru-RU" sz="3600" b="1" dirty="0" smtClean="0">
                <a:latin typeface="Comic Sans MS" pitchFamily="66" charset="0"/>
              </a:rPr>
              <a:t>«Защитникам Отечества посвящается…»</a:t>
            </a:r>
            <a:endParaRPr lang="ru-RU" sz="3600" b="1" dirty="0">
              <a:latin typeface="Comic Sans MS" pitchFamily="66" charset="0"/>
            </a:endParaRPr>
          </a:p>
        </p:txBody>
      </p:sp>
      <p:pic>
        <p:nvPicPr>
          <p:cNvPr id="2052" name="Picture 4" descr="C:\Users\user\Desktop\Методист 2025-2026\Патриотический месячник\Фото открытие линейки\IMG_20260209_095924.jpg"/>
          <p:cNvPicPr>
            <a:picLocks noChangeAspect="1" noChangeArrowheads="1"/>
          </p:cNvPicPr>
          <p:nvPr/>
        </p:nvPicPr>
        <p:blipFill>
          <a:blip r:embed="rId2" cstate="print"/>
          <a:srcRect l="9623" r="6645"/>
          <a:stretch>
            <a:fillRect/>
          </a:stretch>
        </p:blipFill>
        <p:spPr bwMode="auto">
          <a:xfrm rot="21185845">
            <a:off x="451413" y="2234635"/>
            <a:ext cx="4375230" cy="2939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user\Desktop\Методист 2025-2026\Патриотический месячник\Фото открытие линейки\IMG_20260209_095446.jpg"/>
          <p:cNvPicPr>
            <a:picLocks noChangeAspect="1" noChangeArrowheads="1"/>
          </p:cNvPicPr>
          <p:nvPr/>
        </p:nvPicPr>
        <p:blipFill>
          <a:blip r:embed="rId3" cstate="print"/>
          <a:srcRect l="30432" t="7966" r="20143" b="10072"/>
          <a:stretch>
            <a:fillRect/>
          </a:stretch>
        </p:blipFill>
        <p:spPr bwMode="auto">
          <a:xfrm rot="312537">
            <a:off x="4884517" y="1921399"/>
            <a:ext cx="3796987" cy="3541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user\Desktop\Методист 2025-2026\Патриотический месячник\Выступление моё\salut rezov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19383">
            <a:off x="2107566" y="5006147"/>
            <a:ext cx="3227596" cy="1723138"/>
          </a:xfrm>
          <a:prstGeom prst="rect">
            <a:avLst/>
          </a:prstGeom>
          <a:noFill/>
        </p:spPr>
      </p:pic>
      <p:pic>
        <p:nvPicPr>
          <p:cNvPr id="10" name="Picture 8" descr="C:\Users\user\Desktop\Методист 2025-2026\Патриотический месячник\Выступление моё\salut rezov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59918">
            <a:off x="-147527" y="552391"/>
            <a:ext cx="3630606" cy="18153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5034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E993EE-6E3A-4F19-905E-4E801ACEA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471" y="145206"/>
            <a:ext cx="8843058" cy="13595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Comic Sans MS" pitchFamily="66" charset="0"/>
              </a:rPr>
              <a:t>Военно-патриотический клуб «Ирбис»</a:t>
            </a:r>
            <a:endParaRPr lang="ru-RU" sz="3600" b="1" dirty="0">
              <a:latin typeface="Comic Sans MS" pitchFamily="66" charset="0"/>
            </a:endParaRPr>
          </a:p>
        </p:txBody>
      </p:sp>
      <p:sp>
        <p:nvSpPr>
          <p:cNvPr id="21506" name="AutoShape 2" descr="https://sun9-68.userapi.com/s/v1/ig2/Qfu_8bkpig4HqroWR3eyGdr1sRmcJJLT3-FYfmIRV8uQQAOCk0dshu-9UYNSeaxb2BIHV1v4EPkzLDu6PzO-jsrn.jpg?quality=95&amp;as=32x24,48x36,72x54,108x81,160x120,240x180,360x270,480x360,540x405,640x480,720x540,1080x810,1280x960,1440x1080,1632x1224&amp;from=bu&amp;cs=1280x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7" name="Picture 3" descr="C:\Users\user\Desktop\Методист 2025-2026\Патриотический месячник\Фото Ирбис\IMG_20260212_122718.jpg"/>
          <p:cNvPicPr>
            <a:picLocks noChangeAspect="1" noChangeArrowheads="1"/>
          </p:cNvPicPr>
          <p:nvPr/>
        </p:nvPicPr>
        <p:blipFill>
          <a:blip r:embed="rId2" cstate="print"/>
          <a:srcRect l="20486" t="39726" r="43208" b="18356"/>
          <a:stretch>
            <a:fillRect/>
          </a:stretch>
        </p:blipFill>
        <p:spPr bwMode="auto">
          <a:xfrm rot="21383905">
            <a:off x="0" y="1041721"/>
            <a:ext cx="3113589" cy="2706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C:\Users\user\Desktop\Методист 2025-2026\Патриотический месячник\Фото Ирбис\IMG_20260212_122800.jpg"/>
          <p:cNvPicPr>
            <a:picLocks noChangeAspect="1" noChangeArrowheads="1"/>
          </p:cNvPicPr>
          <p:nvPr/>
        </p:nvPicPr>
        <p:blipFill>
          <a:blip r:embed="rId3" cstate="print"/>
          <a:srcRect l="14507" t="29555" r="20563"/>
          <a:stretch>
            <a:fillRect/>
          </a:stretch>
        </p:blipFill>
        <p:spPr bwMode="auto">
          <a:xfrm>
            <a:off x="3240912" y="1446836"/>
            <a:ext cx="2465408" cy="2013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9" name="Picture 5" descr="C:\Users\user\Desktop\Методист 2025-2026\Патриотический месячник\Фото Ирбис\IMG_20260212_1234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99345">
            <a:off x="625383" y="3892051"/>
            <a:ext cx="3178694" cy="2393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0" name="Picture 6" descr="C:\Users\user\Desktop\Методист 2025-2026\Патриотический месячник\Фото Ирбис\IMG_20260212_1232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39576">
            <a:off x="5803437" y="1064871"/>
            <a:ext cx="3120643" cy="234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1" name="Picture 7" descr="C:\Users\user\Desktop\Методист 2025-2026\Патриотический месячник\Фото Ирбис\IMG_20260212_1239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3342" y="3426107"/>
            <a:ext cx="4371371" cy="3278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25034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E993EE-6E3A-4F19-905E-4E801ACEA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471" y="145206"/>
            <a:ext cx="8843058" cy="954389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Comic Sans MS" pitchFamily="66" charset="0"/>
              </a:rPr>
              <a:t>Выставка «Папа может»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21506" name="AutoShape 2" descr="https://sun9-68.userapi.com/s/v1/ig2/Qfu_8bkpig4HqroWR3eyGdr1sRmcJJLT3-FYfmIRV8uQQAOCk0dshu-9UYNSeaxb2BIHV1v4EPkzLDu6PzO-jsrn.jpg?quality=95&amp;as=32x24,48x36,72x54,108x81,160x120,240x180,360x270,480x360,540x405,640x480,720x540,1080x810,1280x960,1440x1080,1632x1224&amp;from=bu&amp;cs=1280x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2" name="Picture 2" descr="C:\Users\user\Desktop\Методист 2025-2026\Патриотический месячник\Выставка Папа может\IMG_20260213_155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57387">
            <a:off x="357774" y="1064871"/>
            <a:ext cx="4288963" cy="3229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3" name="Picture 3" descr="C:\Users\user\Desktop\Методист 2025-2026\Патриотический месячник\Выставка Папа может\IMG_20260213_155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71519">
            <a:off x="4693578" y="1030147"/>
            <a:ext cx="4073746" cy="3067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C:\Users\user\Desktop\Методист 2025-2026\Патриотический месячник\Выставка Папа может\IMG_20260213_1551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67207" y="3802284"/>
            <a:ext cx="3789353" cy="2853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user\Desktop\Методист 2025-2026\Патриотический месячник\Выступление моё\звезда-анимация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3929" y="4536311"/>
            <a:ext cx="1805651" cy="1805651"/>
          </a:xfrm>
          <a:prstGeom prst="rect">
            <a:avLst/>
          </a:prstGeom>
          <a:noFill/>
        </p:spPr>
      </p:pic>
      <p:pic>
        <p:nvPicPr>
          <p:cNvPr id="10" name="Picture 2" descr="C:\Users\user\Desktop\Методист 2025-2026\Патриотический месячник\Выступление моё\звезда-анимация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24891" y="4490011"/>
            <a:ext cx="1805651" cy="18056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5034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3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Презентация3" id="{222B4A4B-2F1E-4CBC-A235-74BC338BF1EF}" vid="{75476341-6770-41B7-A5B9-361DC1A99F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</Template>
  <TotalTime>624</TotalTime>
  <Words>170</Words>
  <Application>Microsoft Office PowerPoint</Application>
  <PresentationFormat>Экран (4:3)</PresentationFormat>
  <Paragraphs>24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23</vt:lpstr>
      <vt:lpstr>«Военно-патриотический месяц  в ДОО: цели, задачи и  формы реализации»</vt:lpstr>
      <vt:lpstr>Цель:</vt:lpstr>
      <vt:lpstr>Задачи:</vt:lpstr>
      <vt:lpstr>Формы реализации:</vt:lpstr>
      <vt:lpstr>Формы реализации:</vt:lpstr>
      <vt:lpstr>Открытие  военно-патриотического месячника  (торжественная линейка)</vt:lpstr>
      <vt:lpstr>Конкурс чтецов  «Защитникам Отечества посвящается…»</vt:lpstr>
      <vt:lpstr>Военно-патриотический клуб «Ирбис»</vt:lpstr>
      <vt:lpstr>Выставка «Папа может»</vt:lpstr>
      <vt:lpstr>Масленица</vt:lpstr>
      <vt:lpstr>Спортивные соревнования  «Вместе с папой мы дружны,  вместе с папой мы сильны»</vt:lpstr>
      <vt:lpstr>Родительская гостиная «Семейные ценности»</vt:lpstr>
      <vt:lpstr>Слайд 13</vt:lpstr>
      <vt:lpstr>Челлендж  «Мой папа-супергерой»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23 февраля</dc:title>
  <dc:creator>Эрика</dc:creator>
  <cp:lastModifiedBy>user</cp:lastModifiedBy>
  <cp:revision>57</cp:revision>
  <dcterms:created xsi:type="dcterms:W3CDTF">2020-02-16T15:39:09Z</dcterms:created>
  <dcterms:modified xsi:type="dcterms:W3CDTF">2026-04-06T06:00:52Z</dcterms:modified>
</cp:coreProperties>
</file>