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67" r:id="rId7"/>
    <p:sldId id="264" r:id="rId8"/>
    <p:sldId id="262" r:id="rId9"/>
    <p:sldId id="266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89;&#1086;&#1073;&#1088;&#1072;&#1085;&#1080;&#1077;%2013%20&#1092;&#1077;&#1074;&#1088;&#1072;&#1083;&#1103;%202018%20&#1075;&#1086;&#1076;&#1072;\Muzyka_bez_slov_-_Ochen_krasivaya_muzyka_bez_slov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89;&#1086;&#1073;&#1088;&#1072;&#1085;&#1080;&#1077;%2013%20&#1092;&#1077;&#1074;&#1088;&#1072;&#1083;&#1103;%202018%20&#1075;&#1086;&#1076;&#1072;\Priyatnaya_muzyka_bez_slov_-_Priyatnaya_muzyka_bez_slov.mp3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собрание 13 февраля 2018 года\shkolnyiy-universalnyiy-prevyu-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463" y="-17463"/>
            <a:ext cx="9180513" cy="68945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1700808"/>
            <a:ext cx="655272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Добро 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Пожаловать!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Muzyka_bez_slov_-_Ochen_krasivaya_muzyka_bez_sl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403648" y="5661248"/>
            <a:ext cx="592832" cy="592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9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55776" y="404664"/>
            <a:ext cx="61413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effectLst/>
              </a:rPr>
              <a:t>Народная мудрость гласит: </a:t>
            </a:r>
            <a:r>
              <a:rPr lang="ru-RU" sz="3200" b="1" i="1" dirty="0" smtClean="0">
                <a:solidFill>
                  <a:srgbClr val="002060"/>
                </a:solidFill>
                <a:effectLst/>
              </a:rPr>
              <a:t>«Посеешь поступок – пожнешь привычку; посеешь привычку – пожнешь характер; посеешь характер – пожнешь судьбу».</a:t>
            </a:r>
            <a:r>
              <a:rPr lang="ru-RU" sz="3200" b="1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3200" dirty="0" smtClean="0">
                <a:effectLst/>
              </a:rPr>
              <a:t>Вот так и формируется жизненная линия человека. 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19872" y="4653136"/>
            <a:ext cx="5724128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Хорошо, когда родители и школа действуют сообща и двигаются в одном направлении.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pdb/234183/f6b06cf4-5e99-4bb2-b82e-8300a8a61b10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собрание 13 февраля 2018 года\20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media.istockphoto.com/vectors/female-teacher-at-blackboard-vector-id158219742?k=6&amp;m=158219742&amp;s=612x612&amp;w=0&amp;h=yhcVvuqbY9bMChMaFc3aJRiPRqwkxEDqUa98-lhRA-U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408712" cy="3082354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  <a:cs typeface="Arabic Typesetting" pitchFamily="66" charset="-78"/>
              </a:rPr>
              <a:t>Семья и школа:</a:t>
            </a:r>
            <a:b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  <a:cs typeface="Arabic Typesetting" pitchFamily="66" charset="-78"/>
              </a:rPr>
            </a:br>
            <a:r>
              <a:rPr lang="ru-RU" sz="4800" b="1" i="1" dirty="0" smtClean="0">
                <a:solidFill>
                  <a:schemeClr val="bg1"/>
                </a:solidFill>
                <a:latin typeface="Bookman Old Style" pitchFamily="18" charset="0"/>
                <a:cs typeface="Arabic Typesetting" pitchFamily="66" charset="-78"/>
              </a:rPr>
              <a:t>грани сотрудничества.</a:t>
            </a:r>
            <a:endParaRPr lang="ru-RU" sz="4800" b="1" i="1" dirty="0">
              <a:solidFill>
                <a:schemeClr val="bg1"/>
              </a:solidFill>
              <a:latin typeface="Bookman Old Style" pitchFamily="18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458" name="AutoShape 2" descr="https://ds02.infourok.ru/uploads/ex/02fa/00024ce9-0317dc2e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 descr="http://www.herzenlib.ru/main/image/n20150904_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vmurol.kr.ua/wp-content/uploads/2015/07/luxfon.com_9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900igr.net/datas/pedagogika/Sotrudnichestvo-semi-i-shkoly/0018-018-Sotrudnichestvo-semi-i-shko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-136525"/>
            <a:ext cx="152400" cy="1524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911908" y="404664"/>
            <a:ext cx="71501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Проблемный вопрос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31" name="Picture 7" descr="H:\собрание 13 февраля 2018 года\Family-clip-art-free-printable-clipart-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2591"/>
            <a:ext cx="3168352" cy="2384873"/>
          </a:xfrm>
          <a:prstGeom prst="rect">
            <a:avLst/>
          </a:prstGeom>
          <a:noFill/>
        </p:spPr>
      </p:pic>
      <p:pic>
        <p:nvPicPr>
          <p:cNvPr id="1032" name="Picture 8" descr="H:\собрание 13 февраля 2018 года\teacher-classro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0181" y="4005064"/>
            <a:ext cx="3577704" cy="2448272"/>
          </a:xfrm>
          <a:prstGeom prst="rect">
            <a:avLst/>
          </a:prstGeom>
          <a:noFill/>
        </p:spPr>
      </p:pic>
      <p:sp>
        <p:nvSpPr>
          <p:cNvPr id="12" name="Двойная стрелка влево/вправо 11"/>
          <p:cNvSpPr/>
          <p:nvPr/>
        </p:nvSpPr>
        <p:spPr>
          <a:xfrm>
            <a:off x="3491880" y="4797152"/>
            <a:ext cx="1944216" cy="93610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39552" y="162880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Могут ли семья и школа стать полноценными партнерами в деле воспитания и образования детей?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3429000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/>
              <a:t>?</a:t>
            </a:r>
            <a:endParaRPr lang="ru-RU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ejzazhi-priroda-cvet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61926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Притча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«НАДЕЖДА»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riyatnaya_muzyka_bez_slov_-_Priyatnaya_muzyka_bez_sl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5949280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5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собрание 13 февраля 2018 года\shkolnyiy-universalnyiy-prevyu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-17463"/>
            <a:ext cx="9180513" cy="689451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Сотрудничество семьи и школы: </a:t>
            </a:r>
            <a:r>
              <a:rPr lang="ru-RU" b="1" dirty="0" smtClean="0">
                <a:solidFill>
                  <a:srgbClr val="FF0000"/>
                </a:solidFill>
              </a:rPr>
              <a:t>вместе против проблемы, а не против друг друга.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1506" name="Picture 2" descr="H:\собрание 13 февраля 2018 года\business-clipart-business-partner-clipart-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492896"/>
            <a:ext cx="3162598" cy="33843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2708920"/>
            <a:ext cx="5040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Когда люди объединяются – они могут гораздо больше.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3933056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Взаимное принятие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Понимание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Уважение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Поддержка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Взаимопомощь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Согласованные действия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030A0"/>
                </a:solidFill>
              </a:rPr>
              <a:t> Установленные договоренности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:\собрание 13 февраля 2018 года\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собрание 13 февраля 2018 года\shkolnyiy-universalnyiy-prevyu-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3" y="-17463"/>
            <a:ext cx="9180513" cy="6894513"/>
          </a:xfrm>
          <a:prstGeom prst="rect">
            <a:avLst/>
          </a:prstGeom>
          <a:noFill/>
        </p:spPr>
      </p:pic>
      <p:pic>
        <p:nvPicPr>
          <p:cNvPr id="22530" name="Рисунок 1" descr="Прием работы с родителями Рисунок  метафора Лебедь щука и р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634537" cy="3344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243188"/>
            <a:ext cx="4693001" cy="333099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60032" y="1124744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«Лебедь, рак и щука»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4149080"/>
            <a:ext cx="31683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«Тройка лошадей»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127</Words>
  <Application>Microsoft Office PowerPoint</Application>
  <PresentationFormat>Экран (4:3)</PresentationFormat>
  <Paragraphs>22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Семья и школа: грани сотрудничества.</vt:lpstr>
      <vt:lpstr>Слайд 4</vt:lpstr>
      <vt:lpstr>Слайд 5</vt:lpstr>
      <vt:lpstr>Слайд 6</vt:lpstr>
      <vt:lpstr>Сотрудничество семьи и школы: вместе против проблемы, а не против друг друга.</vt:lpstr>
      <vt:lpstr> </vt:lpstr>
      <vt:lpstr>Слайд 9</vt:lpstr>
      <vt:lpstr>Народная мудрость гласит: «Посеешь поступок – пожнешь привычку; посеешь привычку – пожнешь характер; посеешь характер – пожнешь судьбу». Вот так и формируется жизненная линия человека.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1com</dc:creator>
  <cp:lastModifiedBy>Валя</cp:lastModifiedBy>
  <cp:revision>24</cp:revision>
  <dcterms:created xsi:type="dcterms:W3CDTF">2018-02-12T08:11:36Z</dcterms:created>
  <dcterms:modified xsi:type="dcterms:W3CDTF">2018-02-13T10:48:53Z</dcterms:modified>
</cp:coreProperties>
</file>