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7" r:id="rId2"/>
    <p:sldId id="280" r:id="rId3"/>
    <p:sldId id="279" r:id="rId4"/>
    <p:sldId id="285" r:id="rId5"/>
    <p:sldId id="288" r:id="rId6"/>
    <p:sldId id="271" r:id="rId7"/>
    <p:sldId id="258" r:id="rId8"/>
    <p:sldId id="286" r:id="rId9"/>
    <p:sldId id="283" r:id="rId10"/>
    <p:sldId id="278" r:id="rId11"/>
    <p:sldId id="287" r:id="rId12"/>
    <p:sldId id="281" r:id="rId13"/>
    <p:sldId id="290" r:id="rId14"/>
    <p:sldId id="275" r:id="rId15"/>
    <p:sldId id="289" r:id="rId16"/>
    <p:sldId id="276" r:id="rId17"/>
    <p:sldId id="284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gif"/><Relationship Id="rId7" Type="http://schemas.openxmlformats.org/officeDocument/2006/relationships/image" Target="../media/image21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5" Type="http://schemas.openxmlformats.org/officeDocument/2006/relationships/image" Target="../media/image19.gif"/><Relationship Id="rId10" Type="http://schemas.openxmlformats.org/officeDocument/2006/relationships/image" Target="../media/image24.gif"/><Relationship Id="rId4" Type="http://schemas.openxmlformats.org/officeDocument/2006/relationships/image" Target="../media/image18.gif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29684" cy="27146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Урок </a:t>
            </a:r>
            <a:r>
              <a:rPr lang="ru-RU" b="1" i="1" dirty="0" err="1" smtClean="0">
                <a:solidFill>
                  <a:schemeClr val="tx1"/>
                </a:solidFill>
              </a:rPr>
              <a:t>литератуного</a:t>
            </a:r>
            <a:r>
              <a:rPr lang="ru-RU" b="1" i="1" dirty="0" smtClean="0">
                <a:solidFill>
                  <a:schemeClr val="tx1"/>
                </a:solidFill>
              </a:rPr>
              <a:t> чтения в </a:t>
            </a:r>
            <a:r>
              <a:rPr lang="ru-RU" b="1" i="1" dirty="0">
                <a:solidFill>
                  <a:schemeClr val="tx1"/>
                </a:solidFill>
              </a:rPr>
              <a:t>3</a:t>
            </a:r>
            <a:r>
              <a:rPr lang="ru-RU" b="1" i="1" dirty="0" smtClean="0">
                <a:solidFill>
                  <a:schemeClr val="tx1"/>
                </a:solidFill>
              </a:rPr>
              <a:t> «Г» </a:t>
            </a:r>
            <a:r>
              <a:rPr lang="ru-RU" b="1" i="1" dirty="0" smtClean="0">
                <a:solidFill>
                  <a:schemeClr val="tx1"/>
                </a:solidFill>
              </a:rPr>
              <a:t>классе</a:t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БОУ </a:t>
            </a:r>
            <a:r>
              <a:rPr lang="ru-RU" b="1" i="1" dirty="0" smtClean="0">
                <a:solidFill>
                  <a:schemeClr val="tx1"/>
                </a:solidFill>
              </a:rPr>
              <a:t>СОШ </a:t>
            </a:r>
            <a:r>
              <a:rPr lang="ru-RU" b="1" i="1" dirty="0" smtClean="0">
                <a:solidFill>
                  <a:schemeClr val="tx1"/>
                </a:solidFill>
              </a:rPr>
              <a:t>№ </a:t>
            </a:r>
            <a:r>
              <a:rPr lang="ru-RU" b="1" i="1" dirty="0" smtClean="0">
                <a:solidFill>
                  <a:schemeClr val="tx1"/>
                </a:solidFill>
              </a:rPr>
              <a:t>385</a:t>
            </a:r>
            <a:r>
              <a:rPr lang="ru-RU" b="1" i="1" dirty="0" smtClean="0">
                <a:solidFill>
                  <a:schemeClr val="tx1"/>
                </a:solidFill>
              </a:rPr>
              <a:t/>
            </a:r>
            <a:br>
              <a:rPr lang="ru-RU" b="1" i="1" dirty="0" smtClean="0">
                <a:solidFill>
                  <a:schemeClr val="tx1"/>
                </a:solidFill>
              </a:rPr>
            </a:b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581128"/>
            <a:ext cx="8572560" cy="2062582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подготовила: СКАПЦОВА Е.И. ,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                   учитель начальных классов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l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г</a:t>
            </a:r>
            <a:r>
              <a:rPr lang="ru-RU" sz="2000" b="1" i="1" dirty="0" smtClean="0">
                <a:solidFill>
                  <a:schemeClr val="tx1"/>
                </a:solidFill>
              </a:rPr>
              <a:t>. Санкт-Петербург</a:t>
            </a:r>
            <a:endParaRPr lang="ru-RU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Купальня</a:t>
            </a:r>
            <a:r>
              <a:rPr lang="ru-RU" sz="3200" i="1" dirty="0" smtClean="0"/>
              <a:t> </a:t>
            </a:r>
            <a:r>
              <a:rPr lang="ru-RU" sz="3200" dirty="0" smtClean="0"/>
              <a:t>– строение для купанья.</a:t>
            </a:r>
            <a:br>
              <a:rPr lang="ru-RU" sz="3200" dirty="0" smtClean="0"/>
            </a:br>
            <a:r>
              <a:rPr lang="ru-RU" sz="3200" b="1" i="1" dirty="0" smtClean="0"/>
              <a:t>Артиллерист</a:t>
            </a:r>
            <a:r>
              <a:rPr lang="ru-RU" sz="3200" i="1" dirty="0" smtClean="0"/>
              <a:t> </a:t>
            </a:r>
            <a:r>
              <a:rPr lang="ru-RU" sz="3200" dirty="0" smtClean="0"/>
              <a:t>–  военнослужащий артиллерии – огнестрельного оружия (пушки, минометы).</a:t>
            </a:r>
            <a:br>
              <a:rPr lang="ru-RU" sz="3200" dirty="0" smtClean="0"/>
            </a:br>
            <a:r>
              <a:rPr lang="ru-RU" sz="3200" b="1" i="1" dirty="0" smtClean="0"/>
              <a:t>Палуба</a:t>
            </a:r>
            <a:r>
              <a:rPr lang="ru-RU" sz="3200" dirty="0" smtClean="0"/>
              <a:t> – часть судна. </a:t>
            </a:r>
            <a:br>
              <a:rPr lang="ru-RU" sz="3200" dirty="0" smtClean="0"/>
            </a:br>
            <a:r>
              <a:rPr lang="ru-RU" sz="3200" b="1" i="1" dirty="0" smtClean="0"/>
              <a:t>Фитиль</a:t>
            </a:r>
            <a:r>
              <a:rPr lang="ru-RU" sz="3200" dirty="0" smtClean="0"/>
              <a:t> –шнур, который поджигают для </a:t>
            </a:r>
            <a:r>
              <a:rPr lang="ru-RU" sz="3200" smtClean="0"/>
              <a:t>произведения выстрела.</a:t>
            </a:r>
            <a:endParaRPr lang="ru-RU" sz="3200" dirty="0" smtClean="0"/>
          </a:p>
          <a:p>
            <a:r>
              <a:rPr lang="ru-RU" sz="3200" b="1" i="1" dirty="0" smtClean="0"/>
              <a:t>Хобот </a:t>
            </a:r>
            <a:r>
              <a:rPr lang="ru-RU" sz="3200" dirty="0" smtClean="0"/>
              <a:t>– упирающаяся в землю, вытянутая задняя часть подставки пушки. 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Герои произведения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Два мальчика</a:t>
            </a:r>
          </a:p>
          <a:p>
            <a:r>
              <a:rPr lang="ru-RU" dirty="0" smtClean="0"/>
              <a:t>Матросы</a:t>
            </a:r>
          </a:p>
          <a:p>
            <a:r>
              <a:rPr lang="ru-RU" dirty="0" smtClean="0"/>
              <a:t>Капитан</a:t>
            </a:r>
          </a:p>
          <a:p>
            <a:r>
              <a:rPr lang="ru-RU" dirty="0" smtClean="0"/>
              <a:t>Старый артиллерист</a:t>
            </a:r>
            <a:endParaRPr lang="ru-RU" dirty="0"/>
          </a:p>
        </p:txBody>
      </p:sp>
      <p:pic>
        <p:nvPicPr>
          <p:cNvPr id="2050" name="Picture 2" descr="http://www.gifmania.ru/Animated-Gifs-Zhivotnyye/Animations-Marine-Animals/Images-Fishes/Sharks/Sharks-59474.gif"/>
          <p:cNvPicPr>
            <a:picLocks noChangeAspect="1" noChangeArrowheads="1" noCrop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2420932" y="4143380"/>
            <a:ext cx="5080026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Физкультминутка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7400948" cy="421484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В море нашем рыбки пляшут. </a:t>
            </a:r>
            <a:r>
              <a:rPr lang="ru-RU" i="1" dirty="0" smtClean="0"/>
              <a:t>(руки разведены в стороны)</a:t>
            </a:r>
          </a:p>
          <a:p>
            <a:r>
              <a:rPr lang="ru-RU" b="1" dirty="0" smtClean="0"/>
              <a:t>Они весело резвятся </a:t>
            </a:r>
            <a:r>
              <a:rPr lang="ru-RU" i="1" dirty="0" smtClean="0"/>
              <a:t> (руки на пояс, повороты туловища)</a:t>
            </a:r>
          </a:p>
          <a:p>
            <a:r>
              <a:rPr lang="ru-RU" b="1" dirty="0" smtClean="0"/>
              <a:t>То сожмутся, разожмутся, </a:t>
            </a:r>
            <a:r>
              <a:rPr lang="ru-RU" i="1" dirty="0" smtClean="0"/>
              <a:t> (ладони сжать, присесть, ладони разжать, встать на носки)</a:t>
            </a:r>
          </a:p>
          <a:p>
            <a:r>
              <a:rPr lang="ru-RU" b="1" dirty="0" smtClean="0"/>
              <a:t>То зароются в песке,</a:t>
            </a:r>
            <a:r>
              <a:rPr lang="ru-RU" dirty="0" smtClean="0"/>
              <a:t> </a:t>
            </a:r>
            <a:r>
              <a:rPr lang="ru-RU" i="1" dirty="0" smtClean="0"/>
              <a:t>(круговые движения кистями рук)</a:t>
            </a:r>
          </a:p>
          <a:p>
            <a:r>
              <a:rPr lang="ru-RU" b="1" dirty="0" smtClean="0"/>
              <a:t>То помашут плавниками,</a:t>
            </a:r>
            <a:r>
              <a:rPr lang="ru-RU" i="1" dirty="0" smtClean="0"/>
              <a:t> (руки назад, махи руками)</a:t>
            </a:r>
            <a:endParaRPr lang="ru-RU" b="1" i="1" dirty="0" smtClean="0"/>
          </a:p>
          <a:p>
            <a:r>
              <a:rPr lang="ru-RU" b="1" dirty="0" smtClean="0"/>
              <a:t>То закружатся кругами. </a:t>
            </a:r>
            <a:r>
              <a:rPr lang="ru-RU" dirty="0" smtClean="0"/>
              <a:t>   </a:t>
            </a:r>
            <a:r>
              <a:rPr lang="ru-RU" i="1" dirty="0" smtClean="0"/>
              <a:t>(покружились).</a:t>
            </a:r>
          </a:p>
          <a:p>
            <a:endParaRPr lang="ru-RU" dirty="0"/>
          </a:p>
        </p:txBody>
      </p:sp>
      <p:pic>
        <p:nvPicPr>
          <p:cNvPr id="50178" name="Picture 2" descr="http://kartinki-vernisazh.ru/_ph/70/1/867242679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357694"/>
            <a:ext cx="2571736" cy="21945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cdn01.ru/files/users/images/34/cb/34cbb90e475c7af7a39a3b8ec131b5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333v.ru/uploads/56/56047bac8809f502a76c1f81c01c83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681882"/>
            <a:ext cx="8643966" cy="61761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://wwportal.com/data/uploads/2014/01/E-dvard-Dzhon-Smit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 flipH="1">
            <a:off x="-357222" y="285728"/>
            <a:ext cx="6928265" cy="5429264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1 ряд. </a:t>
            </a:r>
          </a:p>
          <a:p>
            <a:r>
              <a:rPr lang="ru-RU" dirty="0" smtClean="0"/>
              <a:t>Найдите в тексте отрывок из рассказа, который, по- вашему мнению, является самым волнительным, тревожным.</a:t>
            </a:r>
          </a:p>
          <a:p>
            <a:pPr>
              <a:buNone/>
            </a:pPr>
            <a:r>
              <a:rPr lang="ru-RU" b="1" dirty="0" smtClean="0"/>
              <a:t>2 ряд. </a:t>
            </a:r>
          </a:p>
          <a:p>
            <a:r>
              <a:rPr lang="ru-RU" dirty="0" smtClean="0"/>
              <a:t>  Напишите, кто главный герой этого рассказа?</a:t>
            </a:r>
          </a:p>
          <a:p>
            <a:r>
              <a:rPr lang="ru-RU" dirty="0" smtClean="0"/>
              <a:t>  Придумайте другое название рассказа. </a:t>
            </a:r>
          </a:p>
          <a:p>
            <a:pPr>
              <a:buNone/>
            </a:pPr>
            <a:r>
              <a:rPr lang="ru-RU" b="1" dirty="0" smtClean="0"/>
              <a:t>3 ряд. </a:t>
            </a:r>
          </a:p>
          <a:p>
            <a:r>
              <a:rPr lang="ru-RU" dirty="0" smtClean="0"/>
              <a:t> Дайте описание характера артиллериста. Из предложенных качеств подчеркните  те, которые ему больше всего подходят.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894"/>
            <a:ext cx="857252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Домашнее задание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  в тетради по чтению:</a:t>
            </a:r>
          </a:p>
          <a:p>
            <a:endParaRPr lang="ru-RU" dirty="0" smtClean="0"/>
          </a:p>
          <a:p>
            <a:pPr lvl="0"/>
            <a:r>
              <a:rPr lang="ru-RU" dirty="0" smtClean="0"/>
              <a:t>придумать продолжение рассказа</a:t>
            </a:r>
          </a:p>
          <a:p>
            <a:pPr lvl="0" algn="ctr">
              <a:buNone/>
            </a:pPr>
            <a:r>
              <a:rPr lang="ru-RU" dirty="0" smtClean="0"/>
              <a:t>или</a:t>
            </a:r>
          </a:p>
          <a:p>
            <a:pPr lvl="0"/>
            <a:r>
              <a:rPr lang="ru-RU" dirty="0" smtClean="0"/>
              <a:t>сочинить стихотворение об акуле.</a:t>
            </a:r>
          </a:p>
          <a:p>
            <a:endParaRPr lang="ru-RU" dirty="0"/>
          </a:p>
        </p:txBody>
      </p:sp>
      <p:pic>
        <p:nvPicPr>
          <p:cNvPr id="4098" name="Picture 2" descr="http://www.gifmania.ru/Animated-Gifs-Zhivotnyye/Animations-Marine-Animals/Images-Fishes/Sharks/Sharks-59474.gif"/>
          <p:cNvPicPr>
            <a:picLocks noChangeAspect="1" noChangeArrowheads="1" noCrop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714876" y="4921696"/>
            <a:ext cx="2690818" cy="149340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СПАСИБО ЗА ВНИМАНИЕ!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://smayli.ru/data/smiles/jivotniea-328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928802"/>
            <a:ext cx="2571736" cy="2571736"/>
          </a:xfrm>
          <a:prstGeom prst="rect">
            <a:avLst/>
          </a:prstGeom>
          <a:noFill/>
        </p:spPr>
      </p:pic>
      <p:pic>
        <p:nvPicPr>
          <p:cNvPr id="51204" name="Picture 4" descr="http://www.chitalnya.ru/upload2/618/8403cd7f0861bc73c1d443571de030d5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928802"/>
            <a:ext cx="3643338" cy="1385495"/>
          </a:xfrm>
          <a:prstGeom prst="rect">
            <a:avLst/>
          </a:prstGeom>
          <a:noFill/>
        </p:spPr>
      </p:pic>
      <p:pic>
        <p:nvPicPr>
          <p:cNvPr id="51206" name="Picture 6" descr="http://www.playcast.ru/uploads/2015/04/15/1317187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071852">
            <a:off x="908850" y="1428820"/>
            <a:ext cx="2474910" cy="2128423"/>
          </a:xfrm>
          <a:prstGeom prst="rect">
            <a:avLst/>
          </a:prstGeom>
          <a:noFill/>
        </p:spPr>
      </p:pic>
      <p:pic>
        <p:nvPicPr>
          <p:cNvPr id="51210" name="Picture 10" descr="http://koskin-dom.narod.ru/uploads/image/gifload/image_115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715140" y="4857760"/>
            <a:ext cx="1910740" cy="1763340"/>
          </a:xfrm>
          <a:prstGeom prst="rect">
            <a:avLst/>
          </a:prstGeom>
          <a:noFill/>
        </p:spPr>
      </p:pic>
      <p:pic>
        <p:nvPicPr>
          <p:cNvPr id="51212" name="Picture 12" descr="http://smiles24.ru/data/smiles/anime-jivotnie-14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857628"/>
            <a:ext cx="2714644" cy="1472350"/>
          </a:xfrm>
          <a:prstGeom prst="rect">
            <a:avLst/>
          </a:prstGeom>
          <a:noFill/>
        </p:spPr>
      </p:pic>
      <p:pic>
        <p:nvPicPr>
          <p:cNvPr id="51214" name="Picture 14" descr="https://img-fotki.yandex.ru/get/17848/66124276.30a/0_c9326_942bf628_ori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500330"/>
            <a:ext cx="4628785" cy="4286256"/>
          </a:xfrm>
          <a:prstGeom prst="rect">
            <a:avLst/>
          </a:prstGeom>
          <a:noFill/>
        </p:spPr>
      </p:pic>
      <p:pic>
        <p:nvPicPr>
          <p:cNvPr id="51216" name="Picture 16" descr="http://wdesk.ru/_ph/152/2/76201199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628" y="3964761"/>
            <a:ext cx="1928826" cy="2893239"/>
          </a:xfrm>
          <a:prstGeom prst="rect">
            <a:avLst/>
          </a:prstGeom>
          <a:noFill/>
        </p:spPr>
      </p:pic>
      <p:pic>
        <p:nvPicPr>
          <p:cNvPr id="51218" name="Picture 18" descr="http://vamotkrytka.ru/_ph/69/2/631403059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29124" y="6067424"/>
            <a:ext cx="1428750" cy="790576"/>
          </a:xfrm>
          <a:prstGeom prst="rect">
            <a:avLst/>
          </a:prstGeom>
          <a:noFill/>
        </p:spPr>
      </p:pic>
      <p:pic>
        <p:nvPicPr>
          <p:cNvPr id="51220" name="Picture 20" descr="http://www.gifki.org/data/media/47/derevo-animatsionnaya-kartinka-0120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929586" y="3357562"/>
            <a:ext cx="1738314" cy="3500438"/>
          </a:xfrm>
          <a:prstGeom prst="rect">
            <a:avLst/>
          </a:prstGeom>
          <a:noFill/>
        </p:spPr>
      </p:pic>
      <p:pic>
        <p:nvPicPr>
          <p:cNvPr id="51224" name="Picture 24" descr="http://www.gifki.org/data/media/579/midiya-i-rakovina-animatsionnaya-kartinka-0024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43834" y="785794"/>
            <a:ext cx="1785918" cy="142873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4143372" cy="507209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tx1"/>
                </a:solidFill>
              </a:rPr>
              <a:t>      </a:t>
            </a:r>
            <a:r>
              <a:rPr lang="ru-RU" sz="3600" b="1" i="1" dirty="0" smtClean="0">
                <a:solidFill>
                  <a:schemeClr val="tx1"/>
                </a:solidFill>
                <a:latin typeface="Arial Black" pitchFamily="34" charset="0"/>
              </a:rPr>
              <a:t>Лев </a:t>
            </a:r>
            <a:br>
              <a:rPr lang="ru-RU" sz="3600" b="1" i="1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Arial Black" pitchFamily="34" charset="0"/>
              </a:rPr>
              <a:t>Николаевич </a:t>
            </a:r>
            <a:br>
              <a:rPr lang="ru-RU" sz="3600" b="1" i="1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Arial Black" pitchFamily="34" charset="0"/>
              </a:rPr>
              <a:t>  ТОЛСТОЙ</a:t>
            </a:r>
            <a:endParaRPr lang="ru-RU" b="1" i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http://mirkultura.ru/wp-content/uploads/2016/04/2658-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4000" y="337140"/>
            <a:ext cx="4452841" cy="58065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</a:rPr>
              <a:t>Произведения Л.Н. Толстого</a:t>
            </a:r>
            <a:endParaRPr lang="ru-RU" sz="4000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://www.magicdisplay.net/mdtpimg.cgi?i=http%3A%2F%2Fcdn1.top-shop.ru%2Fbig_9e611741c7c9864bf5849d0aee3a2f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643050"/>
            <a:ext cx="2286016" cy="2937066"/>
          </a:xfrm>
          <a:prstGeom prst="rect">
            <a:avLst/>
          </a:prstGeom>
          <a:noFill/>
        </p:spPr>
      </p:pic>
      <p:pic>
        <p:nvPicPr>
          <p:cNvPr id="48136" name="Picture 8" descr="http://www.tngtoys.ru/filestore/0018/0005/361773/80821654-6f20-11e4-80c5-001e67a327f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857628"/>
            <a:ext cx="2143140" cy="2747813"/>
          </a:xfrm>
          <a:prstGeom prst="rect">
            <a:avLst/>
          </a:prstGeom>
          <a:noFill/>
        </p:spPr>
      </p:pic>
      <p:pic>
        <p:nvPicPr>
          <p:cNvPr id="48138" name="Picture 10" descr="http://img.yakaboo.ua/media/catalog/product/1/8/18_134.jpg"/>
          <p:cNvPicPr>
            <a:picLocks noChangeAspect="1" noChangeArrowheads="1"/>
          </p:cNvPicPr>
          <p:nvPr/>
        </p:nvPicPr>
        <p:blipFill>
          <a:blip r:embed="rId4" cstate="print"/>
          <a:srcRect t="6833" b="3679"/>
          <a:stretch>
            <a:fillRect/>
          </a:stretch>
        </p:blipFill>
        <p:spPr bwMode="auto">
          <a:xfrm>
            <a:off x="6786578" y="3643314"/>
            <a:ext cx="2071702" cy="2891751"/>
          </a:xfrm>
          <a:prstGeom prst="rect">
            <a:avLst/>
          </a:prstGeom>
          <a:noFill/>
        </p:spPr>
      </p:pic>
      <p:pic>
        <p:nvPicPr>
          <p:cNvPr id="48140" name="Picture 12" descr="http://jili-bili.ru/files/products/39/big/143461284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736"/>
            <a:ext cx="2428860" cy="323038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7510"/>
          </a:xfrm>
        </p:spPr>
        <p:txBody>
          <a:bodyPr/>
          <a:lstStyle/>
          <a:p>
            <a:r>
              <a:rPr lang="ru-RU" b="1" i="1" dirty="0" smtClean="0"/>
              <a:t>В бинокль злюку разгляжу</a:t>
            </a:r>
          </a:p>
          <a:p>
            <a:r>
              <a:rPr lang="ru-RU" b="1" i="1" dirty="0" smtClean="0"/>
              <a:t> И капитану доложу,</a:t>
            </a:r>
          </a:p>
          <a:p>
            <a:r>
              <a:rPr lang="ru-RU" b="1" i="1" dirty="0" smtClean="0"/>
              <a:t> Знают все прекрасно,</a:t>
            </a:r>
          </a:p>
          <a:p>
            <a:r>
              <a:rPr lang="ru-RU" b="1" i="1" dirty="0" smtClean="0"/>
              <a:t> С ней играть опасно!</a:t>
            </a:r>
          </a:p>
          <a:p>
            <a:r>
              <a:rPr lang="ru-RU" b="1" i="1" dirty="0" smtClean="0"/>
              <a:t> Зубы острые как нож,</a:t>
            </a:r>
          </a:p>
          <a:p>
            <a:r>
              <a:rPr lang="ru-RU" b="1" i="1" dirty="0" smtClean="0"/>
              <a:t>Лучше ты её не </a:t>
            </a:r>
            <a:r>
              <a:rPr lang="ru-RU" b="1" i="1" dirty="0" err="1" smtClean="0"/>
              <a:t>трожь</a:t>
            </a:r>
            <a:r>
              <a:rPr lang="ru-RU" b="1" i="1" dirty="0" smtClean="0"/>
              <a:t>! </a:t>
            </a:r>
            <a:endParaRPr lang="ru-RU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6.favim.com/orig/150920/gif-shark-Favim.com-332919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514350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bigslide.ru/images/24/23603/960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23" y="357166"/>
            <a:ext cx="8667777" cy="650083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cdn01.ru/files/users/images/34/cb/34cbb90e475c7af7a39a3b8ec131b5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План работы: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Сегодня на уроке мы будем:</a:t>
            </a:r>
          </a:p>
          <a:p>
            <a:r>
              <a:rPr lang="ru-RU" dirty="0" smtClean="0"/>
              <a:t>читать,</a:t>
            </a:r>
          </a:p>
          <a:p>
            <a:r>
              <a:rPr lang="ru-RU" dirty="0" smtClean="0"/>
              <a:t>работать с текстом, </a:t>
            </a:r>
          </a:p>
          <a:p>
            <a:r>
              <a:rPr lang="ru-RU" dirty="0" smtClean="0"/>
              <a:t>отвечать на вопросы, </a:t>
            </a:r>
          </a:p>
          <a:p>
            <a:r>
              <a:rPr lang="ru-RU" smtClean="0"/>
              <a:t>подводить итоги,</a:t>
            </a:r>
            <a:endParaRPr lang="ru-RU" dirty="0" smtClean="0"/>
          </a:p>
          <a:p>
            <a:r>
              <a:rPr lang="ru-RU" dirty="0" smtClean="0"/>
              <a:t>оценивать свою работу.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8" name="Picture 4" descr="https://fs00.infourok.ru/images/doc/243/231418/2/640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5025"/>
            <a:ext cx="8167702" cy="6125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349</TotalTime>
  <Words>322</Words>
  <Application>Microsoft Office PowerPoint</Application>
  <PresentationFormat>Экран (4:3)</PresentationFormat>
  <Paragraphs>48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 Black</vt:lpstr>
      <vt:lpstr>Century Gothic</vt:lpstr>
      <vt:lpstr>Verdana</vt:lpstr>
      <vt:lpstr>Wingdings 2</vt:lpstr>
      <vt:lpstr>Яркая</vt:lpstr>
      <vt:lpstr>Урок литератуного чтения в 3 «Г» классе БОУ СОШ № 385 </vt:lpstr>
      <vt:lpstr>      Лев  Николаевич    ТОЛСТОЙ</vt:lpstr>
      <vt:lpstr>Произведения Л.Н. Толстого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работы:</vt:lpstr>
      <vt:lpstr>Презентация PowerPoint</vt:lpstr>
      <vt:lpstr>Презентация PowerPoint</vt:lpstr>
      <vt:lpstr>Герои произведения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</dc:title>
  <dc:creator>Алена</dc:creator>
  <cp:lastModifiedBy>Пользователь Windows</cp:lastModifiedBy>
  <cp:revision>43</cp:revision>
  <dcterms:created xsi:type="dcterms:W3CDTF">2016-12-04T15:25:42Z</dcterms:created>
  <dcterms:modified xsi:type="dcterms:W3CDTF">2021-12-03T12:30:26Z</dcterms:modified>
</cp:coreProperties>
</file>