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70" r:id="rId2"/>
    <p:sldId id="257" r:id="rId3"/>
    <p:sldId id="260" r:id="rId4"/>
    <p:sldId id="259" r:id="rId5"/>
    <p:sldId id="261" r:id="rId6"/>
    <p:sldId id="264" r:id="rId7"/>
    <p:sldId id="263" r:id="rId8"/>
    <p:sldId id="265" r:id="rId9"/>
    <p:sldId id="267" r:id="rId10"/>
    <p:sldId id="269" r:id="rId11"/>
    <p:sldId id="262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55451F-6A6A-4D15-968C-01D0C850F8CE}" type="datetimeFigureOut">
              <a:rPr lang="ru-RU" smtClean="0"/>
              <a:pPr/>
              <a:t>28.01.2019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B644F4B-A061-4C7D-9252-4165E512B0F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644F4B-A061-4C7D-9252-4165E512B0F5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28.01.2019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28.01.2019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28.01.2019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28.01.2019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E:\&#1076;&#1080;&#1089;&#1082;%20&#1044;\Music\&#1061;&#1083;&#1086;&#1087;%201\03%20&#1044;&#1086;&#1088;&#1086;&#1078;&#1082;&#1072;%203.mp3" TargetMode="Externa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png"/><Relationship Id="rId4" Type="http://schemas.openxmlformats.org/officeDocument/2006/relationships/image" Target="../media/image1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7" Type="http://schemas.openxmlformats.org/officeDocument/2006/relationships/image" Target="../media/image18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2.gi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5.gif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jpeg"/><Relationship Id="rId5" Type="http://schemas.openxmlformats.org/officeDocument/2006/relationships/image" Target="../media/image5.gif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12.gif"/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5" Type="http://schemas.openxmlformats.org/officeDocument/2006/relationships/image" Target="../media/image10.jpeg"/><Relationship Id="rId4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7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gif"/><Relationship Id="rId5" Type="http://schemas.openxmlformats.org/officeDocument/2006/relationships/image" Target="../media/image3.png"/><Relationship Id="rId4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jpeg"/><Relationship Id="rId5" Type="http://schemas.openxmlformats.org/officeDocument/2006/relationships/image" Target="../media/image3.png"/><Relationship Id="rId4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jpeg"/><Relationship Id="rId5" Type="http://schemas.openxmlformats.org/officeDocument/2006/relationships/image" Target="../media/image3.png"/><Relationship Id="rId4" Type="http://schemas.openxmlformats.org/officeDocument/2006/relationships/image" Target="../media/image1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1243\Documents\Презентация\Теремок-холодок\фон зима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" y="-7033"/>
            <a:ext cx="9143999" cy="6865033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928662" y="928670"/>
            <a:ext cx="741581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Музыкальная сказка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111486" y="2967335"/>
            <a:ext cx="49757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	</a:t>
            </a:r>
            <a:endParaRPr lang="ru-RU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00034" y="2214554"/>
            <a:ext cx="7991996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80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Теремок-холодок</a:t>
            </a:r>
            <a:endParaRPr lang="ru-RU" sz="80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grpSp>
        <p:nvGrpSpPr>
          <p:cNvPr id="10" name="Группа 9"/>
          <p:cNvGrpSpPr/>
          <p:nvPr/>
        </p:nvGrpSpPr>
        <p:grpSpPr>
          <a:xfrm>
            <a:off x="0" y="3286124"/>
            <a:ext cx="3429024" cy="3571876"/>
            <a:chOff x="0" y="2203066"/>
            <a:chExt cx="4357686" cy="4654934"/>
          </a:xfrm>
        </p:grpSpPr>
        <p:sp>
          <p:nvSpPr>
            <p:cNvPr id="11" name="Облако 10"/>
            <p:cNvSpPr/>
            <p:nvPr/>
          </p:nvSpPr>
          <p:spPr>
            <a:xfrm>
              <a:off x="1500166" y="2428868"/>
              <a:ext cx="914400" cy="914400"/>
            </a:xfrm>
            <a:prstGeom prst="cloud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" name="Облако 11"/>
            <p:cNvSpPr/>
            <p:nvPr/>
          </p:nvSpPr>
          <p:spPr>
            <a:xfrm>
              <a:off x="0" y="4000504"/>
              <a:ext cx="4357686" cy="2857496"/>
            </a:xfrm>
            <a:prstGeom prst="cloud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" name="Фигура, имеющая форму буквы L 12"/>
            <p:cNvSpPr/>
            <p:nvPr/>
          </p:nvSpPr>
          <p:spPr>
            <a:xfrm rot="7892241">
              <a:off x="874665" y="2525292"/>
              <a:ext cx="2536885" cy="2940808"/>
            </a:xfrm>
            <a:prstGeom prst="corner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4" name="Облако 13"/>
            <p:cNvSpPr/>
            <p:nvPr/>
          </p:nvSpPr>
          <p:spPr>
            <a:xfrm>
              <a:off x="0" y="3500438"/>
              <a:ext cx="1428728" cy="1485904"/>
            </a:xfrm>
            <a:prstGeom prst="cloud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5" name="Облако 14"/>
            <p:cNvSpPr/>
            <p:nvPr/>
          </p:nvSpPr>
          <p:spPr>
            <a:xfrm rot="1416673">
              <a:off x="1385156" y="2203066"/>
              <a:ext cx="1323362" cy="1485904"/>
            </a:xfrm>
            <a:prstGeom prst="cloud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6" name="Облако 15"/>
            <p:cNvSpPr/>
            <p:nvPr/>
          </p:nvSpPr>
          <p:spPr>
            <a:xfrm>
              <a:off x="714348" y="2643182"/>
              <a:ext cx="1428760" cy="1357322"/>
            </a:xfrm>
            <a:prstGeom prst="cloud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7" name="Облако 16"/>
            <p:cNvSpPr/>
            <p:nvPr/>
          </p:nvSpPr>
          <p:spPr>
            <a:xfrm>
              <a:off x="1857356" y="2643182"/>
              <a:ext cx="1285884" cy="1200152"/>
            </a:xfrm>
            <a:prstGeom prst="cloud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8" name="Облако 17"/>
            <p:cNvSpPr/>
            <p:nvPr/>
          </p:nvSpPr>
          <p:spPr>
            <a:xfrm>
              <a:off x="2214546" y="3143248"/>
              <a:ext cx="1285884" cy="1200152"/>
            </a:xfrm>
            <a:prstGeom prst="cloud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9" name="Облако 18"/>
            <p:cNvSpPr/>
            <p:nvPr/>
          </p:nvSpPr>
          <p:spPr>
            <a:xfrm>
              <a:off x="2714612" y="3571876"/>
              <a:ext cx="1285884" cy="1200152"/>
            </a:xfrm>
            <a:prstGeom prst="cloud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0" name="Табличка 19"/>
            <p:cNvSpPr/>
            <p:nvPr/>
          </p:nvSpPr>
          <p:spPr>
            <a:xfrm>
              <a:off x="1428728" y="4786322"/>
              <a:ext cx="1143008" cy="1143008"/>
            </a:xfrm>
            <a:prstGeom prst="plaque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22" name="Прямоугольник 21"/>
          <p:cNvSpPr/>
          <p:nvPr/>
        </p:nvSpPr>
        <p:spPr>
          <a:xfrm>
            <a:off x="3786182" y="6000768"/>
            <a:ext cx="5357818" cy="857232"/>
          </a:xfrm>
          <a:prstGeom prst="rect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002060"/>
                </a:solidFill>
              </a:rPr>
              <a:t>Составила: музыкальный руководитель первой квалификационной категории Реутова Ольга Викторовна</a:t>
            </a: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21" name="03 Дорожка 3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428596" y="285728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11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1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1243\Documents\Презентация\Теремок-холодок\фон зима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39315" cy="6861516"/>
          </a:xfrm>
          <a:prstGeom prst="rect">
            <a:avLst/>
          </a:prstGeom>
          <a:noFill/>
        </p:spPr>
      </p:pic>
      <p:grpSp>
        <p:nvGrpSpPr>
          <p:cNvPr id="3" name="Группа 24"/>
          <p:cNvGrpSpPr/>
          <p:nvPr/>
        </p:nvGrpSpPr>
        <p:grpSpPr>
          <a:xfrm>
            <a:off x="1643042" y="2203066"/>
            <a:ext cx="4357686" cy="4654934"/>
            <a:chOff x="0" y="2203066"/>
            <a:chExt cx="4357686" cy="4654934"/>
          </a:xfrm>
        </p:grpSpPr>
        <p:sp>
          <p:nvSpPr>
            <p:cNvPr id="4" name="Облако 3"/>
            <p:cNvSpPr/>
            <p:nvPr/>
          </p:nvSpPr>
          <p:spPr>
            <a:xfrm>
              <a:off x="1500166" y="2428868"/>
              <a:ext cx="914400" cy="914400"/>
            </a:xfrm>
            <a:prstGeom prst="cloud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" name="Облако 4"/>
            <p:cNvSpPr/>
            <p:nvPr/>
          </p:nvSpPr>
          <p:spPr>
            <a:xfrm>
              <a:off x="0" y="4000504"/>
              <a:ext cx="4357686" cy="2857496"/>
            </a:xfrm>
            <a:prstGeom prst="cloud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" name="Фигура, имеющая форму буквы L 5"/>
            <p:cNvSpPr/>
            <p:nvPr/>
          </p:nvSpPr>
          <p:spPr>
            <a:xfrm rot="7892241">
              <a:off x="874665" y="2525292"/>
              <a:ext cx="2536885" cy="2940808"/>
            </a:xfrm>
            <a:prstGeom prst="corner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" name="Облако 6"/>
            <p:cNvSpPr/>
            <p:nvPr/>
          </p:nvSpPr>
          <p:spPr>
            <a:xfrm>
              <a:off x="0" y="3500438"/>
              <a:ext cx="1428728" cy="1485904"/>
            </a:xfrm>
            <a:prstGeom prst="cloud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" name="Облако 7"/>
            <p:cNvSpPr/>
            <p:nvPr/>
          </p:nvSpPr>
          <p:spPr>
            <a:xfrm rot="1416673">
              <a:off x="1385156" y="2203066"/>
              <a:ext cx="1323362" cy="1485904"/>
            </a:xfrm>
            <a:prstGeom prst="cloud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" name="Облако 8"/>
            <p:cNvSpPr/>
            <p:nvPr/>
          </p:nvSpPr>
          <p:spPr>
            <a:xfrm>
              <a:off x="714348" y="2643182"/>
              <a:ext cx="1428760" cy="1357322"/>
            </a:xfrm>
            <a:prstGeom prst="cloud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" name="Облако 9"/>
            <p:cNvSpPr/>
            <p:nvPr/>
          </p:nvSpPr>
          <p:spPr>
            <a:xfrm>
              <a:off x="1857356" y="2643182"/>
              <a:ext cx="1285884" cy="1200152"/>
            </a:xfrm>
            <a:prstGeom prst="cloud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" name="Облако 10"/>
            <p:cNvSpPr/>
            <p:nvPr/>
          </p:nvSpPr>
          <p:spPr>
            <a:xfrm>
              <a:off x="2214546" y="3143248"/>
              <a:ext cx="1285884" cy="1200152"/>
            </a:xfrm>
            <a:prstGeom prst="cloud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" name="Облако 11"/>
            <p:cNvSpPr/>
            <p:nvPr/>
          </p:nvSpPr>
          <p:spPr>
            <a:xfrm>
              <a:off x="2714612" y="3571876"/>
              <a:ext cx="1285884" cy="1200152"/>
            </a:xfrm>
            <a:prstGeom prst="cloud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" name="Табличка 12"/>
            <p:cNvSpPr/>
            <p:nvPr/>
          </p:nvSpPr>
          <p:spPr>
            <a:xfrm>
              <a:off x="1428728" y="4786322"/>
              <a:ext cx="1143008" cy="1143008"/>
            </a:xfrm>
            <a:prstGeom prst="plaque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pic>
        <p:nvPicPr>
          <p:cNvPr id="14" name="Picture 2" descr="C:\Users\1243\Documents\Презентация\Теремок-холодок\солнце 1.gif"/>
          <p:cNvPicPr>
            <a:picLocks noChangeAspect="1" noChangeArrowheads="1" noCrop="1"/>
          </p:cNvPicPr>
          <p:nvPr/>
        </p:nvPicPr>
        <p:blipFill>
          <a:blip r:embed="rId3">
            <a:clrChange>
              <a:clrFrom>
                <a:srgbClr val="FCFFFB"/>
              </a:clrFrom>
              <a:clrTo>
                <a:srgbClr val="FCFFFB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6381750" y="0"/>
            <a:ext cx="2762250" cy="2762250"/>
          </a:xfrm>
          <a:prstGeom prst="rect">
            <a:avLst/>
          </a:prstGeom>
          <a:noFill/>
        </p:spPr>
      </p:pic>
      <p:pic>
        <p:nvPicPr>
          <p:cNvPr id="20485" name="Picture 5" descr="C:\Users\1243\Documents\Презентация\Теремок-холодок\птичка.jp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57158" y="571480"/>
            <a:ext cx="1428750" cy="1428750"/>
          </a:xfrm>
          <a:prstGeom prst="rect">
            <a:avLst/>
          </a:prstGeom>
          <a:noFill/>
        </p:spPr>
      </p:pic>
      <p:pic>
        <p:nvPicPr>
          <p:cNvPr id="16" name="Picture 3" descr="C:\Users\1243\Documents\Презентация\Теремок-холодок\ёлка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254401" y="1714488"/>
            <a:ext cx="2889599" cy="5143512"/>
          </a:xfrm>
          <a:prstGeom prst="rect">
            <a:avLst/>
          </a:prstGeom>
          <a:noFill/>
        </p:spPr>
      </p:pic>
      <p:pic>
        <p:nvPicPr>
          <p:cNvPr id="17" name="Picture 5" descr="C:\Users\1243\Documents\Презентация\Теремок-холодок\птичка.jp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6072198" y="2643182"/>
            <a:ext cx="1428750" cy="142875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C:\Users\1243\Documents\Презентация\Теремок-холодок\фон весна 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1507" name="Picture 3" descr="C:\Users\1243\Documents\Презентация\Теремок-холодок\трава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786050" y="4143380"/>
            <a:ext cx="4333899" cy="3421499"/>
          </a:xfrm>
          <a:prstGeom prst="rect">
            <a:avLst/>
          </a:prstGeom>
          <a:noFill/>
        </p:spPr>
      </p:pic>
      <p:pic>
        <p:nvPicPr>
          <p:cNvPr id="13" name="Picture 2" descr="C:\Users\1243\Documents\Презентация\Теремок-холодок\солнце 1.gif"/>
          <p:cNvPicPr>
            <a:picLocks noChangeAspect="1" noChangeArrowheads="1" noCrop="1"/>
          </p:cNvPicPr>
          <p:nvPr/>
        </p:nvPicPr>
        <p:blipFill>
          <a:blip r:embed="rId4">
            <a:clrChange>
              <a:clrFrom>
                <a:srgbClr val="FCFFFB"/>
              </a:clrFrom>
              <a:clrTo>
                <a:srgbClr val="FCFFFB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785786" y="428604"/>
            <a:ext cx="2762250" cy="2762250"/>
          </a:xfrm>
          <a:prstGeom prst="rect">
            <a:avLst/>
          </a:prstGeom>
          <a:noFill/>
        </p:spPr>
      </p:pic>
      <p:pic>
        <p:nvPicPr>
          <p:cNvPr id="14" name="Picture 3" descr="C:\Users\1243\Documents\Презентация\Теремок-холодок\трава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357222" y="4071942"/>
            <a:ext cx="4333899" cy="3421499"/>
          </a:xfrm>
          <a:prstGeom prst="rect">
            <a:avLst/>
          </a:prstGeom>
          <a:noFill/>
        </p:spPr>
      </p:pic>
      <p:pic>
        <p:nvPicPr>
          <p:cNvPr id="15" name="Picture 3" descr="C:\Users\1243\Documents\Презентация\Теремок-холодок\трава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143504" y="3929066"/>
            <a:ext cx="4333899" cy="3421499"/>
          </a:xfrm>
          <a:prstGeom prst="rect">
            <a:avLst/>
          </a:prstGeom>
          <a:noFill/>
        </p:spPr>
      </p:pic>
      <p:pic>
        <p:nvPicPr>
          <p:cNvPr id="21508" name="Picture 4" descr="C:\Users\1243\Documents\Презентация\Теремок-холодок\подснежник 2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928926" y="2311376"/>
            <a:ext cx="3932244" cy="4546624"/>
          </a:xfrm>
          <a:prstGeom prst="rect">
            <a:avLst/>
          </a:prstGeom>
          <a:noFill/>
        </p:spPr>
      </p:pic>
      <p:pic>
        <p:nvPicPr>
          <p:cNvPr id="1026" name="Picture 2" descr="C:\Users\1243\Documents\Презентация\Теремок-холодок\маша смотрит.pn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 flipH="1">
            <a:off x="7000892" y="3500438"/>
            <a:ext cx="1785686" cy="2834423"/>
          </a:xfrm>
          <a:prstGeom prst="rect">
            <a:avLst/>
          </a:prstGeom>
          <a:noFill/>
        </p:spPr>
      </p:pic>
      <p:pic>
        <p:nvPicPr>
          <p:cNvPr id="1027" name="Picture 3" descr="C:\Users\1243\Documents\Презентация\Теремок-холодок\миша.pn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0" y="3286124"/>
            <a:ext cx="2977854" cy="3928567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3000"/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1243\Documents\Презентация\Теремок-холодок\фон зима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39315" cy="6861516"/>
          </a:xfrm>
          <a:prstGeom prst="rect">
            <a:avLst/>
          </a:prstGeom>
          <a:noFill/>
        </p:spPr>
      </p:pic>
      <p:pic>
        <p:nvPicPr>
          <p:cNvPr id="2051" name="Picture 3" descr="C:\Users\1243\Documents\Презентация\Теремок-холодок\ёлка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254401" y="1714488"/>
            <a:ext cx="2889599" cy="5143512"/>
          </a:xfrm>
          <a:prstGeom prst="rect">
            <a:avLst/>
          </a:prstGeom>
          <a:noFill/>
        </p:spPr>
      </p:pic>
      <p:pic>
        <p:nvPicPr>
          <p:cNvPr id="2053" name="Picture 5" descr="C:\Users\1243\Documents\Презентация\Теремок-холодок\снегирь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572264" y="3357562"/>
            <a:ext cx="1976428" cy="1976428"/>
          </a:xfrm>
          <a:prstGeom prst="rect">
            <a:avLst/>
          </a:prstGeom>
          <a:noFill/>
        </p:spPr>
      </p:pic>
      <p:pic>
        <p:nvPicPr>
          <p:cNvPr id="2054" name="Picture 6" descr="C:\Users\1243\Documents\Презентация\Теремок-холодок\солнце 3.gif"/>
          <p:cNvPicPr>
            <a:picLocks noChangeAspect="1" noChangeArrowheads="1" noCrop="1"/>
          </p:cNvPicPr>
          <p:nvPr/>
        </p:nvPicPr>
        <p:blipFill>
          <a:blip r:embed="rId5">
            <a:clrChange>
              <a:clrFrom>
                <a:srgbClr val="FEFEFD"/>
              </a:clrFrom>
              <a:clrTo>
                <a:srgbClr val="FEFE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571736" y="0"/>
            <a:ext cx="2262190" cy="2262190"/>
          </a:xfrm>
          <a:prstGeom prst="rect">
            <a:avLst/>
          </a:prstGeom>
          <a:noFill/>
        </p:spPr>
      </p:pic>
      <p:grpSp>
        <p:nvGrpSpPr>
          <p:cNvPr id="25" name="Группа 24"/>
          <p:cNvGrpSpPr/>
          <p:nvPr/>
        </p:nvGrpSpPr>
        <p:grpSpPr>
          <a:xfrm>
            <a:off x="0" y="2203066"/>
            <a:ext cx="4357686" cy="4654934"/>
            <a:chOff x="0" y="2203066"/>
            <a:chExt cx="4357686" cy="4654934"/>
          </a:xfrm>
        </p:grpSpPr>
        <p:sp>
          <p:nvSpPr>
            <p:cNvPr id="26" name="Облако 25"/>
            <p:cNvSpPr/>
            <p:nvPr/>
          </p:nvSpPr>
          <p:spPr>
            <a:xfrm>
              <a:off x="1500166" y="2428868"/>
              <a:ext cx="914400" cy="914400"/>
            </a:xfrm>
            <a:prstGeom prst="cloud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7" name="Облако 26"/>
            <p:cNvSpPr/>
            <p:nvPr/>
          </p:nvSpPr>
          <p:spPr>
            <a:xfrm>
              <a:off x="0" y="4000504"/>
              <a:ext cx="4357686" cy="2857496"/>
            </a:xfrm>
            <a:prstGeom prst="cloud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8" name="Фигура, имеющая форму буквы L 27"/>
            <p:cNvSpPr/>
            <p:nvPr/>
          </p:nvSpPr>
          <p:spPr>
            <a:xfrm rot="7892241">
              <a:off x="874665" y="2525292"/>
              <a:ext cx="2536885" cy="2940808"/>
            </a:xfrm>
            <a:prstGeom prst="corner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9" name="Облако 28"/>
            <p:cNvSpPr/>
            <p:nvPr/>
          </p:nvSpPr>
          <p:spPr>
            <a:xfrm>
              <a:off x="0" y="3500438"/>
              <a:ext cx="1428728" cy="1485904"/>
            </a:xfrm>
            <a:prstGeom prst="cloud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0" name="Облако 29"/>
            <p:cNvSpPr/>
            <p:nvPr/>
          </p:nvSpPr>
          <p:spPr>
            <a:xfrm rot="1416673">
              <a:off x="1385156" y="2203066"/>
              <a:ext cx="1323362" cy="1485904"/>
            </a:xfrm>
            <a:prstGeom prst="cloud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1" name="Облако 30"/>
            <p:cNvSpPr/>
            <p:nvPr/>
          </p:nvSpPr>
          <p:spPr>
            <a:xfrm>
              <a:off x="714348" y="2643182"/>
              <a:ext cx="1428760" cy="1357322"/>
            </a:xfrm>
            <a:prstGeom prst="cloud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2" name="Облако 31"/>
            <p:cNvSpPr/>
            <p:nvPr/>
          </p:nvSpPr>
          <p:spPr>
            <a:xfrm>
              <a:off x="1857356" y="2643182"/>
              <a:ext cx="1285884" cy="1200152"/>
            </a:xfrm>
            <a:prstGeom prst="cloud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3" name="Облако 32"/>
            <p:cNvSpPr/>
            <p:nvPr/>
          </p:nvSpPr>
          <p:spPr>
            <a:xfrm>
              <a:off x="2214546" y="3143248"/>
              <a:ext cx="1285884" cy="1200152"/>
            </a:xfrm>
            <a:prstGeom prst="cloud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4" name="Облако 33"/>
            <p:cNvSpPr/>
            <p:nvPr/>
          </p:nvSpPr>
          <p:spPr>
            <a:xfrm>
              <a:off x="2714612" y="3571876"/>
              <a:ext cx="1285884" cy="1200152"/>
            </a:xfrm>
            <a:prstGeom prst="cloud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5" name="Табличка 34"/>
            <p:cNvSpPr/>
            <p:nvPr/>
          </p:nvSpPr>
          <p:spPr>
            <a:xfrm>
              <a:off x="1428728" y="4786322"/>
              <a:ext cx="1143008" cy="1143008"/>
            </a:xfrm>
            <a:prstGeom prst="plaque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pic>
        <p:nvPicPr>
          <p:cNvPr id="4" name="Picture 3" descr="C:\Users\1243\Documents\Презентация\Теремок-холодок\маша снежок.pn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 flipH="1">
            <a:off x="3643306" y="3071810"/>
            <a:ext cx="3243266" cy="4054083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1243\Documents\Презентация\Теремок-холодок\фон зима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39315" cy="6861516"/>
          </a:xfrm>
          <a:prstGeom prst="rect">
            <a:avLst/>
          </a:prstGeom>
          <a:noFill/>
        </p:spPr>
      </p:pic>
      <p:pic>
        <p:nvPicPr>
          <p:cNvPr id="2051" name="Picture 3" descr="C:\Users\1243\Documents\Презентация\Теремок-холодок\ёлка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215073" y="1714488"/>
            <a:ext cx="2928927" cy="5143512"/>
          </a:xfrm>
          <a:prstGeom prst="rect">
            <a:avLst/>
          </a:prstGeom>
          <a:noFill/>
        </p:spPr>
      </p:pic>
      <p:pic>
        <p:nvPicPr>
          <p:cNvPr id="2053" name="Picture 5" descr="C:\Users\1243\Documents\Презентация\Теремок-холодок\снегирь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572264" y="3357562"/>
            <a:ext cx="1976428" cy="1976428"/>
          </a:xfrm>
          <a:prstGeom prst="rect">
            <a:avLst/>
          </a:prstGeom>
          <a:noFill/>
        </p:spPr>
      </p:pic>
      <p:pic>
        <p:nvPicPr>
          <p:cNvPr id="2054" name="Picture 6" descr="C:\Users\1243\Documents\Презентация\Теремок-холодок\солнце 3.gif"/>
          <p:cNvPicPr>
            <a:picLocks noChangeAspect="1" noChangeArrowheads="1" noCrop="1"/>
          </p:cNvPicPr>
          <p:nvPr/>
        </p:nvPicPr>
        <p:blipFill>
          <a:blip r:embed="rId5">
            <a:clrChange>
              <a:clrFrom>
                <a:srgbClr val="FEFEFD"/>
              </a:clrFrom>
              <a:clrTo>
                <a:srgbClr val="FEFE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571736" y="0"/>
            <a:ext cx="2262190" cy="2262190"/>
          </a:xfrm>
          <a:prstGeom prst="rect">
            <a:avLst/>
          </a:prstGeom>
          <a:noFill/>
        </p:spPr>
      </p:pic>
      <p:grpSp>
        <p:nvGrpSpPr>
          <p:cNvPr id="2" name="Группа 24"/>
          <p:cNvGrpSpPr/>
          <p:nvPr/>
        </p:nvGrpSpPr>
        <p:grpSpPr>
          <a:xfrm>
            <a:off x="0" y="2203066"/>
            <a:ext cx="4357686" cy="4654934"/>
            <a:chOff x="0" y="2203066"/>
            <a:chExt cx="4357686" cy="4654934"/>
          </a:xfrm>
        </p:grpSpPr>
        <p:sp>
          <p:nvSpPr>
            <p:cNvPr id="26" name="Облако 25"/>
            <p:cNvSpPr/>
            <p:nvPr/>
          </p:nvSpPr>
          <p:spPr>
            <a:xfrm>
              <a:off x="1500166" y="2428868"/>
              <a:ext cx="914400" cy="914400"/>
            </a:xfrm>
            <a:prstGeom prst="cloud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7" name="Облако 26"/>
            <p:cNvSpPr/>
            <p:nvPr/>
          </p:nvSpPr>
          <p:spPr>
            <a:xfrm>
              <a:off x="0" y="4000504"/>
              <a:ext cx="4357686" cy="2857496"/>
            </a:xfrm>
            <a:prstGeom prst="cloud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8" name="Фигура, имеющая форму буквы L 27"/>
            <p:cNvSpPr/>
            <p:nvPr/>
          </p:nvSpPr>
          <p:spPr>
            <a:xfrm rot="7892241">
              <a:off x="874665" y="2525292"/>
              <a:ext cx="2536885" cy="2940808"/>
            </a:xfrm>
            <a:prstGeom prst="corner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9" name="Облако 28"/>
            <p:cNvSpPr/>
            <p:nvPr/>
          </p:nvSpPr>
          <p:spPr>
            <a:xfrm>
              <a:off x="0" y="3500438"/>
              <a:ext cx="1428728" cy="1485904"/>
            </a:xfrm>
            <a:prstGeom prst="cloud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0" name="Облако 29"/>
            <p:cNvSpPr/>
            <p:nvPr/>
          </p:nvSpPr>
          <p:spPr>
            <a:xfrm rot="1416673">
              <a:off x="1385156" y="2203066"/>
              <a:ext cx="1323362" cy="1485904"/>
            </a:xfrm>
            <a:prstGeom prst="cloud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1" name="Облако 30"/>
            <p:cNvSpPr/>
            <p:nvPr/>
          </p:nvSpPr>
          <p:spPr>
            <a:xfrm>
              <a:off x="714348" y="2643182"/>
              <a:ext cx="1428760" cy="1357322"/>
            </a:xfrm>
            <a:prstGeom prst="cloud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2" name="Облако 31"/>
            <p:cNvSpPr/>
            <p:nvPr/>
          </p:nvSpPr>
          <p:spPr>
            <a:xfrm>
              <a:off x="1857356" y="2643182"/>
              <a:ext cx="1285884" cy="1200152"/>
            </a:xfrm>
            <a:prstGeom prst="cloud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3" name="Облако 32"/>
            <p:cNvSpPr/>
            <p:nvPr/>
          </p:nvSpPr>
          <p:spPr>
            <a:xfrm>
              <a:off x="2214546" y="3143248"/>
              <a:ext cx="1285884" cy="1200152"/>
            </a:xfrm>
            <a:prstGeom prst="cloud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4" name="Облако 33"/>
            <p:cNvSpPr/>
            <p:nvPr/>
          </p:nvSpPr>
          <p:spPr>
            <a:xfrm>
              <a:off x="2714612" y="3571876"/>
              <a:ext cx="1285884" cy="1200152"/>
            </a:xfrm>
            <a:prstGeom prst="cloud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5" name="Табличка 34"/>
            <p:cNvSpPr/>
            <p:nvPr/>
          </p:nvSpPr>
          <p:spPr>
            <a:xfrm>
              <a:off x="1428728" y="4786322"/>
              <a:ext cx="1143008" cy="1143008"/>
            </a:xfrm>
            <a:prstGeom prst="plaque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pic>
        <p:nvPicPr>
          <p:cNvPr id="5123" name="Picture 3" descr="C:\Users\1243\Documents\Презентация\Теремок-холодок\снеговик 5.jpg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428992" y="3857628"/>
            <a:ext cx="3581400" cy="3357562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7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7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 descr="C:\Users\1243\Documents\Презентация\Теремок-холодок\фон 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753600" cy="7315200"/>
          </a:xfrm>
          <a:prstGeom prst="rect">
            <a:avLst/>
          </a:prstGeom>
          <a:noFill/>
        </p:spPr>
      </p:pic>
      <p:grpSp>
        <p:nvGrpSpPr>
          <p:cNvPr id="18" name="Группа 17"/>
          <p:cNvGrpSpPr/>
          <p:nvPr/>
        </p:nvGrpSpPr>
        <p:grpSpPr>
          <a:xfrm>
            <a:off x="0" y="1285860"/>
            <a:ext cx="4357686" cy="4654934"/>
            <a:chOff x="0" y="2203066"/>
            <a:chExt cx="4357686" cy="4654934"/>
          </a:xfrm>
        </p:grpSpPr>
        <p:sp>
          <p:nvSpPr>
            <p:cNvPr id="19" name="Облако 18"/>
            <p:cNvSpPr/>
            <p:nvPr/>
          </p:nvSpPr>
          <p:spPr>
            <a:xfrm>
              <a:off x="1500166" y="2428868"/>
              <a:ext cx="914400" cy="914400"/>
            </a:xfrm>
            <a:prstGeom prst="cloud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0" name="Облако 19"/>
            <p:cNvSpPr/>
            <p:nvPr/>
          </p:nvSpPr>
          <p:spPr>
            <a:xfrm>
              <a:off x="0" y="4000504"/>
              <a:ext cx="4357686" cy="2857496"/>
            </a:xfrm>
            <a:prstGeom prst="cloud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1" name="Фигура, имеющая форму буквы L 20"/>
            <p:cNvSpPr/>
            <p:nvPr/>
          </p:nvSpPr>
          <p:spPr>
            <a:xfrm rot="7892241">
              <a:off x="874665" y="2525292"/>
              <a:ext cx="2536885" cy="2940808"/>
            </a:xfrm>
            <a:prstGeom prst="corner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2" name="Облако 21"/>
            <p:cNvSpPr/>
            <p:nvPr/>
          </p:nvSpPr>
          <p:spPr>
            <a:xfrm>
              <a:off x="0" y="3500438"/>
              <a:ext cx="1428728" cy="1485904"/>
            </a:xfrm>
            <a:prstGeom prst="cloud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3" name="Облако 22"/>
            <p:cNvSpPr/>
            <p:nvPr/>
          </p:nvSpPr>
          <p:spPr>
            <a:xfrm rot="1416673">
              <a:off x="1385156" y="2203066"/>
              <a:ext cx="1323362" cy="1485904"/>
            </a:xfrm>
            <a:prstGeom prst="cloud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4" name="Облако 23"/>
            <p:cNvSpPr/>
            <p:nvPr/>
          </p:nvSpPr>
          <p:spPr>
            <a:xfrm>
              <a:off x="714348" y="2643182"/>
              <a:ext cx="1428760" cy="1357322"/>
            </a:xfrm>
            <a:prstGeom prst="cloud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5" name="Облако 24"/>
            <p:cNvSpPr/>
            <p:nvPr/>
          </p:nvSpPr>
          <p:spPr>
            <a:xfrm>
              <a:off x="1857356" y="2643182"/>
              <a:ext cx="1285884" cy="1200152"/>
            </a:xfrm>
            <a:prstGeom prst="cloud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6" name="Облако 25"/>
            <p:cNvSpPr/>
            <p:nvPr/>
          </p:nvSpPr>
          <p:spPr>
            <a:xfrm>
              <a:off x="2214546" y="3143248"/>
              <a:ext cx="1285884" cy="1200152"/>
            </a:xfrm>
            <a:prstGeom prst="cloud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7" name="Облако 26"/>
            <p:cNvSpPr/>
            <p:nvPr/>
          </p:nvSpPr>
          <p:spPr>
            <a:xfrm>
              <a:off x="2714612" y="3571876"/>
              <a:ext cx="1285884" cy="1200152"/>
            </a:xfrm>
            <a:prstGeom prst="cloud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8" name="Табличка 27"/>
            <p:cNvSpPr/>
            <p:nvPr/>
          </p:nvSpPr>
          <p:spPr>
            <a:xfrm>
              <a:off x="1428728" y="4786322"/>
              <a:ext cx="1143008" cy="1143008"/>
            </a:xfrm>
            <a:prstGeom prst="plaque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4101" name="AutoShape 5"/>
          <p:cNvSpPr>
            <a:spLocks noChangeArrowheads="1"/>
          </p:cNvSpPr>
          <p:nvPr/>
        </p:nvSpPr>
        <p:spPr bwMode="auto">
          <a:xfrm>
            <a:off x="5143504" y="1214422"/>
            <a:ext cx="1624013" cy="1646238"/>
          </a:xfrm>
          <a:prstGeom prst="smileyFace">
            <a:avLst>
              <a:gd name="adj" fmla="val 4653"/>
            </a:avLst>
          </a:prstGeom>
          <a:solidFill>
            <a:schemeClr val="accent5">
              <a:lumMod val="40000"/>
              <a:lumOff val="60000"/>
            </a:schemeClr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103" name="Rectangle 7"/>
          <p:cNvSpPr>
            <a:spLocks noChangeArrowheads="1"/>
          </p:cNvSpPr>
          <p:nvPr/>
        </p:nvSpPr>
        <p:spPr bwMode="auto">
          <a:xfrm>
            <a:off x="5214942" y="2786058"/>
            <a:ext cx="1570038" cy="2312988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102" name="AutoShape 6"/>
          <p:cNvSpPr>
            <a:spLocks noChangeArrowheads="1"/>
          </p:cNvSpPr>
          <p:nvPr/>
        </p:nvSpPr>
        <p:spPr bwMode="auto">
          <a:xfrm>
            <a:off x="5286380" y="2357430"/>
            <a:ext cx="1460500" cy="914400"/>
          </a:xfrm>
          <a:prstGeom prst="star24">
            <a:avLst>
              <a:gd name="adj" fmla="val 37500"/>
            </a:avLst>
          </a:prstGeom>
          <a:solidFill>
            <a:schemeClr val="bg2"/>
          </a:solidFill>
          <a:ln w="9525">
            <a:solidFill>
              <a:schemeClr val="bg2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104" name="AutoShape 8"/>
          <p:cNvSpPr>
            <a:spLocks noChangeArrowheads="1"/>
          </p:cNvSpPr>
          <p:nvPr/>
        </p:nvSpPr>
        <p:spPr bwMode="auto">
          <a:xfrm>
            <a:off x="5786446" y="3571876"/>
            <a:ext cx="266700" cy="319088"/>
          </a:xfrm>
          <a:prstGeom prst="octagon">
            <a:avLst>
              <a:gd name="adj" fmla="val 29287"/>
            </a:avLst>
          </a:prstGeom>
          <a:solidFill>
            <a:srgbClr val="00B0F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105" name="AutoShape 9"/>
          <p:cNvSpPr>
            <a:spLocks noChangeArrowheads="1"/>
          </p:cNvSpPr>
          <p:nvPr/>
        </p:nvSpPr>
        <p:spPr bwMode="auto">
          <a:xfrm>
            <a:off x="5786446" y="4071942"/>
            <a:ext cx="266700" cy="319088"/>
          </a:xfrm>
          <a:prstGeom prst="octagon">
            <a:avLst>
              <a:gd name="adj" fmla="val 29287"/>
            </a:avLst>
          </a:prstGeom>
          <a:solidFill>
            <a:srgbClr val="00B0F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106" name="AutoShape 10"/>
          <p:cNvSpPr>
            <a:spLocks noChangeArrowheads="1"/>
          </p:cNvSpPr>
          <p:nvPr/>
        </p:nvSpPr>
        <p:spPr bwMode="auto">
          <a:xfrm>
            <a:off x="5786446" y="4500570"/>
            <a:ext cx="266700" cy="319088"/>
          </a:xfrm>
          <a:prstGeom prst="octagon">
            <a:avLst>
              <a:gd name="adj" fmla="val 29287"/>
            </a:avLst>
          </a:prstGeom>
          <a:solidFill>
            <a:srgbClr val="00B0F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107" name="AutoShape 11"/>
          <p:cNvSpPr>
            <a:spLocks noChangeArrowheads="1"/>
          </p:cNvSpPr>
          <p:nvPr/>
        </p:nvSpPr>
        <p:spPr bwMode="auto">
          <a:xfrm>
            <a:off x="6286512" y="2643182"/>
            <a:ext cx="914400" cy="914400"/>
          </a:xfrm>
          <a:prstGeom prst="lightningBolt">
            <a:avLst/>
          </a:prstGeom>
          <a:solidFill>
            <a:schemeClr val="accent1">
              <a:lumMod val="40000"/>
              <a:lumOff val="60000"/>
            </a:schemeClr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108" name="AutoShape 12"/>
          <p:cNvSpPr>
            <a:spLocks noChangeArrowheads="1"/>
          </p:cNvSpPr>
          <p:nvPr/>
        </p:nvSpPr>
        <p:spPr bwMode="auto">
          <a:xfrm rot="4906111">
            <a:off x="4561310" y="2632493"/>
            <a:ext cx="914400" cy="914400"/>
          </a:xfrm>
          <a:prstGeom prst="lightningBolt">
            <a:avLst/>
          </a:prstGeom>
          <a:solidFill>
            <a:schemeClr val="tx2">
              <a:lumMod val="20000"/>
              <a:lumOff val="80000"/>
            </a:schemeClr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109" name="AutoShape 13"/>
          <p:cNvSpPr>
            <a:spLocks noChangeArrowheads="1"/>
          </p:cNvSpPr>
          <p:nvPr/>
        </p:nvSpPr>
        <p:spPr bwMode="auto">
          <a:xfrm rot="-2716868">
            <a:off x="5242171" y="4833532"/>
            <a:ext cx="544513" cy="504825"/>
          </a:xfrm>
          <a:prstGeom prst="rtTriangle">
            <a:avLst/>
          </a:prstGeom>
          <a:solidFill>
            <a:srgbClr val="0070C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110" name="AutoShape 14"/>
          <p:cNvSpPr>
            <a:spLocks noChangeArrowheads="1"/>
          </p:cNvSpPr>
          <p:nvPr/>
        </p:nvSpPr>
        <p:spPr bwMode="auto">
          <a:xfrm rot="-2716868">
            <a:off x="6170866" y="4833533"/>
            <a:ext cx="544513" cy="504825"/>
          </a:xfrm>
          <a:prstGeom prst="rtTriangle">
            <a:avLst/>
          </a:prstGeom>
          <a:solidFill>
            <a:srgbClr val="0070C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2" name="Блок-схема: решение 41"/>
          <p:cNvSpPr/>
          <p:nvPr/>
        </p:nvSpPr>
        <p:spPr>
          <a:xfrm>
            <a:off x="5643570" y="1928802"/>
            <a:ext cx="642942" cy="398334"/>
          </a:xfrm>
          <a:prstGeom prst="flowChartDecisi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3" name="Овал 42"/>
          <p:cNvSpPr/>
          <p:nvPr/>
        </p:nvSpPr>
        <p:spPr>
          <a:xfrm>
            <a:off x="6429388" y="1928802"/>
            <a:ext cx="214314" cy="34289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Овал 43"/>
          <p:cNvSpPr/>
          <p:nvPr/>
        </p:nvSpPr>
        <p:spPr>
          <a:xfrm>
            <a:off x="5286380" y="1928802"/>
            <a:ext cx="214314" cy="34289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Облако 44"/>
          <p:cNvSpPr/>
          <p:nvPr/>
        </p:nvSpPr>
        <p:spPr>
          <a:xfrm>
            <a:off x="5072066" y="642918"/>
            <a:ext cx="1857388" cy="1057276"/>
          </a:xfrm>
          <a:prstGeom prst="cloud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" name="Овал 45"/>
          <p:cNvSpPr/>
          <p:nvPr/>
        </p:nvSpPr>
        <p:spPr>
          <a:xfrm>
            <a:off x="5643570" y="642918"/>
            <a:ext cx="571504" cy="500066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7" name="Рисунок 46" descr="C:\Users\1243\Documents\Презентация\Теремок-холодок\снеговик 5.jpg"/>
          <p:cNvPicPr/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8703" t="5628" r="33708" b="51515"/>
          <a:stretch>
            <a:fillRect/>
          </a:stretch>
        </p:blipFill>
        <p:spPr bwMode="auto">
          <a:xfrm>
            <a:off x="1285852" y="3571876"/>
            <a:ext cx="1345293" cy="1436914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20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20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2000"/>
                                        <p:tgtEl>
                                          <p:spTgt spid="4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1" grpId="0" animBg="1"/>
      <p:bldP spid="4103" grpId="0" animBg="1"/>
      <p:bldP spid="4102" grpId="0" animBg="1"/>
      <p:bldP spid="4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5" name="Picture 3" descr="C:\Users\1243\Documents\Презентация\Теремок-холодок\дом для вьюги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grpSp>
        <p:nvGrpSpPr>
          <p:cNvPr id="4" name="Группа 3"/>
          <p:cNvGrpSpPr/>
          <p:nvPr/>
        </p:nvGrpSpPr>
        <p:grpSpPr>
          <a:xfrm>
            <a:off x="1214414" y="2203066"/>
            <a:ext cx="4357686" cy="4654934"/>
            <a:chOff x="0" y="2203066"/>
            <a:chExt cx="4357686" cy="4654934"/>
          </a:xfrm>
        </p:grpSpPr>
        <p:sp>
          <p:nvSpPr>
            <p:cNvPr id="5" name="Облако 4"/>
            <p:cNvSpPr/>
            <p:nvPr/>
          </p:nvSpPr>
          <p:spPr>
            <a:xfrm>
              <a:off x="1500166" y="2428868"/>
              <a:ext cx="914400" cy="914400"/>
            </a:xfrm>
            <a:prstGeom prst="cloud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" name="Облако 5"/>
            <p:cNvSpPr/>
            <p:nvPr/>
          </p:nvSpPr>
          <p:spPr>
            <a:xfrm>
              <a:off x="0" y="4000504"/>
              <a:ext cx="4357686" cy="2857496"/>
            </a:xfrm>
            <a:prstGeom prst="cloud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" name="Фигура, имеющая форму буквы L 6"/>
            <p:cNvSpPr/>
            <p:nvPr/>
          </p:nvSpPr>
          <p:spPr>
            <a:xfrm rot="7892241">
              <a:off x="874665" y="2525292"/>
              <a:ext cx="2536885" cy="2940808"/>
            </a:xfrm>
            <a:prstGeom prst="corner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" name="Облако 7"/>
            <p:cNvSpPr/>
            <p:nvPr/>
          </p:nvSpPr>
          <p:spPr>
            <a:xfrm>
              <a:off x="0" y="3500438"/>
              <a:ext cx="1428728" cy="1485904"/>
            </a:xfrm>
            <a:prstGeom prst="cloud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" name="Облако 8"/>
            <p:cNvSpPr/>
            <p:nvPr/>
          </p:nvSpPr>
          <p:spPr>
            <a:xfrm rot="1416673">
              <a:off x="1385156" y="2203066"/>
              <a:ext cx="1323362" cy="1485904"/>
            </a:xfrm>
            <a:prstGeom prst="cloud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" name="Облако 9"/>
            <p:cNvSpPr/>
            <p:nvPr/>
          </p:nvSpPr>
          <p:spPr>
            <a:xfrm>
              <a:off x="714348" y="2643182"/>
              <a:ext cx="1428760" cy="1357322"/>
            </a:xfrm>
            <a:prstGeom prst="cloud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" name="Облако 10"/>
            <p:cNvSpPr/>
            <p:nvPr/>
          </p:nvSpPr>
          <p:spPr>
            <a:xfrm>
              <a:off x="1857356" y="2643182"/>
              <a:ext cx="1285884" cy="1200152"/>
            </a:xfrm>
            <a:prstGeom prst="cloud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" name="Облако 11"/>
            <p:cNvSpPr/>
            <p:nvPr/>
          </p:nvSpPr>
          <p:spPr>
            <a:xfrm>
              <a:off x="2214546" y="3143248"/>
              <a:ext cx="1285884" cy="1200152"/>
            </a:xfrm>
            <a:prstGeom prst="cloud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" name="Облако 12"/>
            <p:cNvSpPr/>
            <p:nvPr/>
          </p:nvSpPr>
          <p:spPr>
            <a:xfrm>
              <a:off x="2714612" y="3571876"/>
              <a:ext cx="1285884" cy="1200152"/>
            </a:xfrm>
            <a:prstGeom prst="cloud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4" name="Табличка 13"/>
            <p:cNvSpPr/>
            <p:nvPr/>
          </p:nvSpPr>
          <p:spPr>
            <a:xfrm>
              <a:off x="1428728" y="4786322"/>
              <a:ext cx="1143008" cy="1143008"/>
            </a:xfrm>
            <a:prstGeom prst="plaque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pic>
        <p:nvPicPr>
          <p:cNvPr id="15" name="Рисунок 14" descr="C:\Users\1243\Documents\Презентация\Теремок-холодок\снеговик 5.jpg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8703" t="5628" r="33708" b="51515"/>
          <a:stretch>
            <a:fillRect/>
          </a:stretch>
        </p:blipFill>
        <p:spPr bwMode="auto">
          <a:xfrm>
            <a:off x="2571736" y="4500570"/>
            <a:ext cx="1345293" cy="1436914"/>
          </a:xfrm>
          <a:prstGeom prst="rect">
            <a:avLst/>
          </a:prstGeom>
          <a:noFill/>
        </p:spPr>
      </p:pic>
      <p:grpSp>
        <p:nvGrpSpPr>
          <p:cNvPr id="16" name="Группа 15"/>
          <p:cNvGrpSpPr/>
          <p:nvPr/>
        </p:nvGrpSpPr>
        <p:grpSpPr>
          <a:xfrm>
            <a:off x="2500298" y="2786058"/>
            <a:ext cx="1643074" cy="1628780"/>
            <a:chOff x="5072066" y="642918"/>
            <a:chExt cx="2341586" cy="2700350"/>
          </a:xfrm>
        </p:grpSpPr>
        <p:sp>
          <p:nvSpPr>
            <p:cNvPr id="17" name="AutoShape 5"/>
            <p:cNvSpPr>
              <a:spLocks noChangeArrowheads="1"/>
            </p:cNvSpPr>
            <p:nvPr/>
          </p:nvSpPr>
          <p:spPr bwMode="auto">
            <a:xfrm>
              <a:off x="5143504" y="1214422"/>
              <a:ext cx="1624013" cy="1646238"/>
            </a:xfrm>
            <a:prstGeom prst="smileyFace">
              <a:avLst>
                <a:gd name="adj" fmla="val 4653"/>
              </a:avLst>
            </a:prstGeom>
            <a:solidFill>
              <a:schemeClr val="accent5">
                <a:lumMod val="40000"/>
                <a:lumOff val="60000"/>
              </a:schemeClr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8" name="Облако 17"/>
            <p:cNvSpPr/>
            <p:nvPr/>
          </p:nvSpPr>
          <p:spPr>
            <a:xfrm>
              <a:off x="5072066" y="642918"/>
              <a:ext cx="1857388" cy="1057276"/>
            </a:xfrm>
            <a:prstGeom prst="cloud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9" name="Блок-схема: решение 18"/>
            <p:cNvSpPr/>
            <p:nvPr/>
          </p:nvSpPr>
          <p:spPr>
            <a:xfrm>
              <a:off x="5643570" y="1928802"/>
              <a:ext cx="642942" cy="398334"/>
            </a:xfrm>
            <a:prstGeom prst="flowChartDecision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0" name="Овал 19"/>
            <p:cNvSpPr/>
            <p:nvPr/>
          </p:nvSpPr>
          <p:spPr>
            <a:xfrm>
              <a:off x="5286380" y="1928802"/>
              <a:ext cx="214314" cy="34289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1" name="Овал 20"/>
            <p:cNvSpPr/>
            <p:nvPr/>
          </p:nvSpPr>
          <p:spPr>
            <a:xfrm>
              <a:off x="6429388" y="1928802"/>
              <a:ext cx="214314" cy="34289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2" name="AutoShape 6"/>
            <p:cNvSpPr>
              <a:spLocks noChangeArrowheads="1"/>
            </p:cNvSpPr>
            <p:nvPr/>
          </p:nvSpPr>
          <p:spPr bwMode="auto">
            <a:xfrm>
              <a:off x="5214942" y="2428868"/>
              <a:ext cx="1460500" cy="914400"/>
            </a:xfrm>
            <a:prstGeom prst="star24">
              <a:avLst>
                <a:gd name="adj" fmla="val 37500"/>
              </a:avLst>
            </a:prstGeom>
            <a:solidFill>
              <a:schemeClr val="bg2"/>
            </a:solidFill>
            <a:ln w="9525">
              <a:solidFill>
                <a:schemeClr val="bg2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3" name="AutoShape 12"/>
            <p:cNvSpPr>
              <a:spLocks noChangeArrowheads="1"/>
            </p:cNvSpPr>
            <p:nvPr/>
          </p:nvSpPr>
          <p:spPr bwMode="auto">
            <a:xfrm rot="20234052">
              <a:off x="6499252" y="2427294"/>
              <a:ext cx="914400" cy="914400"/>
            </a:xfrm>
            <a:prstGeom prst="lightningBolt">
              <a:avLst/>
            </a:prstGeom>
            <a:solidFill>
              <a:schemeClr val="tx2">
                <a:lumMod val="20000"/>
                <a:lumOff val="80000"/>
              </a:schemeClr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  <p:pic>
        <p:nvPicPr>
          <p:cNvPr id="18436" name="Picture 4" descr="C:\Users\1243\Documents\Презентация\Теремок-холодок\вьюга 10.jp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608818" y="3500438"/>
            <a:ext cx="3200876" cy="3357562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1243\Documents\Презентация\Теремок-холодок\снег идёт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42930" y="0"/>
            <a:ext cx="9486930" cy="6858000"/>
          </a:xfrm>
          <a:prstGeom prst="rect">
            <a:avLst/>
          </a:prstGeom>
          <a:noFill/>
        </p:spPr>
      </p:pic>
      <p:pic>
        <p:nvPicPr>
          <p:cNvPr id="2053" name="Picture 5" descr="C:\Users\1243\Documents\Презентация\Теремок-холодок\снегирь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72264" y="3357562"/>
            <a:ext cx="1976428" cy="1976428"/>
          </a:xfrm>
          <a:prstGeom prst="rect">
            <a:avLst/>
          </a:prstGeom>
          <a:noFill/>
        </p:spPr>
      </p:pic>
      <p:grpSp>
        <p:nvGrpSpPr>
          <p:cNvPr id="2" name="Группа 24"/>
          <p:cNvGrpSpPr/>
          <p:nvPr/>
        </p:nvGrpSpPr>
        <p:grpSpPr>
          <a:xfrm>
            <a:off x="1643042" y="2203066"/>
            <a:ext cx="4357686" cy="4654934"/>
            <a:chOff x="0" y="2203066"/>
            <a:chExt cx="4357686" cy="4654934"/>
          </a:xfrm>
        </p:grpSpPr>
        <p:sp>
          <p:nvSpPr>
            <p:cNvPr id="26" name="Облако 25"/>
            <p:cNvSpPr/>
            <p:nvPr/>
          </p:nvSpPr>
          <p:spPr>
            <a:xfrm>
              <a:off x="1500166" y="2428868"/>
              <a:ext cx="914400" cy="914400"/>
            </a:xfrm>
            <a:prstGeom prst="cloud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7" name="Облако 26"/>
            <p:cNvSpPr/>
            <p:nvPr/>
          </p:nvSpPr>
          <p:spPr>
            <a:xfrm>
              <a:off x="0" y="4000504"/>
              <a:ext cx="4357686" cy="2857496"/>
            </a:xfrm>
            <a:prstGeom prst="cloud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8" name="Фигура, имеющая форму буквы L 27"/>
            <p:cNvSpPr/>
            <p:nvPr/>
          </p:nvSpPr>
          <p:spPr>
            <a:xfrm rot="7892241">
              <a:off x="874665" y="2525292"/>
              <a:ext cx="2536885" cy="2940808"/>
            </a:xfrm>
            <a:prstGeom prst="corner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9" name="Облако 28"/>
            <p:cNvSpPr/>
            <p:nvPr/>
          </p:nvSpPr>
          <p:spPr>
            <a:xfrm>
              <a:off x="0" y="3500438"/>
              <a:ext cx="1428728" cy="1485904"/>
            </a:xfrm>
            <a:prstGeom prst="cloud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0" name="Облако 29"/>
            <p:cNvSpPr/>
            <p:nvPr/>
          </p:nvSpPr>
          <p:spPr>
            <a:xfrm rot="1416673">
              <a:off x="1385156" y="2203066"/>
              <a:ext cx="1323362" cy="1485904"/>
            </a:xfrm>
            <a:prstGeom prst="cloud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1" name="Облако 30"/>
            <p:cNvSpPr/>
            <p:nvPr/>
          </p:nvSpPr>
          <p:spPr>
            <a:xfrm>
              <a:off x="714348" y="2643182"/>
              <a:ext cx="1428760" cy="1357322"/>
            </a:xfrm>
            <a:prstGeom prst="cloud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2" name="Облако 31"/>
            <p:cNvSpPr/>
            <p:nvPr/>
          </p:nvSpPr>
          <p:spPr>
            <a:xfrm>
              <a:off x="1857356" y="2643182"/>
              <a:ext cx="1285884" cy="1200152"/>
            </a:xfrm>
            <a:prstGeom prst="cloud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3" name="Облако 32"/>
            <p:cNvSpPr/>
            <p:nvPr/>
          </p:nvSpPr>
          <p:spPr>
            <a:xfrm>
              <a:off x="2214546" y="3143248"/>
              <a:ext cx="1285884" cy="1200152"/>
            </a:xfrm>
            <a:prstGeom prst="cloud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4" name="Облако 33"/>
            <p:cNvSpPr/>
            <p:nvPr/>
          </p:nvSpPr>
          <p:spPr>
            <a:xfrm>
              <a:off x="2714612" y="3571876"/>
              <a:ext cx="1285884" cy="1200152"/>
            </a:xfrm>
            <a:prstGeom prst="cloud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5" name="Табличка 34"/>
            <p:cNvSpPr/>
            <p:nvPr/>
          </p:nvSpPr>
          <p:spPr>
            <a:xfrm>
              <a:off x="1428728" y="4786322"/>
              <a:ext cx="1143008" cy="1143008"/>
            </a:xfrm>
            <a:prstGeom prst="plaque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8" name="Группа 17"/>
          <p:cNvGrpSpPr/>
          <p:nvPr/>
        </p:nvGrpSpPr>
        <p:grpSpPr>
          <a:xfrm>
            <a:off x="3000364" y="4572008"/>
            <a:ext cx="1643074" cy="1628780"/>
            <a:chOff x="5072066" y="642918"/>
            <a:chExt cx="2341586" cy="2700350"/>
          </a:xfrm>
        </p:grpSpPr>
        <p:sp>
          <p:nvSpPr>
            <p:cNvPr id="19" name="AutoShape 5"/>
            <p:cNvSpPr>
              <a:spLocks noChangeArrowheads="1"/>
            </p:cNvSpPr>
            <p:nvPr/>
          </p:nvSpPr>
          <p:spPr bwMode="auto">
            <a:xfrm>
              <a:off x="5143504" y="1214422"/>
              <a:ext cx="1624013" cy="1646238"/>
            </a:xfrm>
            <a:prstGeom prst="smileyFace">
              <a:avLst>
                <a:gd name="adj" fmla="val 4653"/>
              </a:avLst>
            </a:prstGeom>
            <a:solidFill>
              <a:schemeClr val="accent5">
                <a:lumMod val="40000"/>
                <a:lumOff val="60000"/>
              </a:schemeClr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0" name="Облако 19"/>
            <p:cNvSpPr/>
            <p:nvPr/>
          </p:nvSpPr>
          <p:spPr>
            <a:xfrm>
              <a:off x="5072066" y="642918"/>
              <a:ext cx="1857388" cy="1057276"/>
            </a:xfrm>
            <a:prstGeom prst="cloud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1" name="Блок-схема: решение 20"/>
            <p:cNvSpPr/>
            <p:nvPr/>
          </p:nvSpPr>
          <p:spPr>
            <a:xfrm>
              <a:off x="5643570" y="1928802"/>
              <a:ext cx="642942" cy="398334"/>
            </a:xfrm>
            <a:prstGeom prst="flowChartDecision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2" name="Овал 21"/>
            <p:cNvSpPr/>
            <p:nvPr/>
          </p:nvSpPr>
          <p:spPr>
            <a:xfrm>
              <a:off x="5286380" y="1928802"/>
              <a:ext cx="214314" cy="34289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3" name="Овал 22"/>
            <p:cNvSpPr/>
            <p:nvPr/>
          </p:nvSpPr>
          <p:spPr>
            <a:xfrm>
              <a:off x="6429388" y="1928802"/>
              <a:ext cx="214314" cy="34289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4" name="AutoShape 6"/>
            <p:cNvSpPr>
              <a:spLocks noChangeArrowheads="1"/>
            </p:cNvSpPr>
            <p:nvPr/>
          </p:nvSpPr>
          <p:spPr bwMode="auto">
            <a:xfrm>
              <a:off x="5214942" y="2428868"/>
              <a:ext cx="1460500" cy="914400"/>
            </a:xfrm>
            <a:prstGeom prst="star24">
              <a:avLst>
                <a:gd name="adj" fmla="val 37500"/>
              </a:avLst>
            </a:prstGeom>
            <a:solidFill>
              <a:schemeClr val="bg2"/>
            </a:solidFill>
            <a:ln w="9525">
              <a:solidFill>
                <a:schemeClr val="bg2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5" name="AutoShape 12"/>
            <p:cNvSpPr>
              <a:spLocks noChangeArrowheads="1"/>
            </p:cNvSpPr>
            <p:nvPr/>
          </p:nvSpPr>
          <p:spPr bwMode="auto">
            <a:xfrm rot="20234052">
              <a:off x="6499252" y="2427294"/>
              <a:ext cx="914400" cy="914400"/>
            </a:xfrm>
            <a:prstGeom prst="lightningBolt">
              <a:avLst/>
            </a:prstGeom>
            <a:solidFill>
              <a:schemeClr val="tx2">
                <a:lumMod val="20000"/>
                <a:lumOff val="80000"/>
              </a:schemeClr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  <p:pic>
        <p:nvPicPr>
          <p:cNvPr id="36" name="Picture 3" descr="C:\Users\1243\Documents\Презентация\Теремок-холодок\снеговик 5.jp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-500098" y="3929066"/>
            <a:ext cx="3581400" cy="3357562"/>
          </a:xfrm>
          <a:prstGeom prst="rect">
            <a:avLst/>
          </a:prstGeom>
          <a:noFill/>
        </p:spPr>
      </p:pic>
      <p:sp>
        <p:nvSpPr>
          <p:cNvPr id="38" name="Овал 37"/>
          <p:cNvSpPr/>
          <p:nvPr/>
        </p:nvSpPr>
        <p:spPr>
          <a:xfrm>
            <a:off x="5643570" y="4071942"/>
            <a:ext cx="571504" cy="642942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7" name="Рисунок 36" descr="C:\Users\1243\Documents\Презентация\Теремок-холодок\вьюга 10.jpg"/>
          <p:cNvPicPr/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2169" r="12205" b="48052"/>
          <a:stretch>
            <a:fillRect/>
          </a:stretch>
        </p:blipFill>
        <p:spPr bwMode="auto">
          <a:xfrm>
            <a:off x="5357818" y="3500438"/>
            <a:ext cx="2100036" cy="1741715"/>
          </a:xfrm>
          <a:prstGeom prst="rect">
            <a:avLst/>
          </a:prstGeom>
          <a:noFill/>
        </p:spPr>
      </p:pic>
      <p:sp>
        <p:nvSpPr>
          <p:cNvPr id="39" name="Облако 38"/>
          <p:cNvSpPr/>
          <p:nvPr/>
        </p:nvSpPr>
        <p:spPr>
          <a:xfrm>
            <a:off x="5429256" y="4929198"/>
            <a:ext cx="2143140" cy="1928802"/>
          </a:xfrm>
          <a:prstGeom prst="cloud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51" name="Picture 3" descr="C:\Users\1243\Documents\Презентация\Теремок-холодок\ёлка.pn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254401" y="1714488"/>
            <a:ext cx="2889599" cy="5143512"/>
          </a:xfrm>
          <a:prstGeom prst="rect">
            <a:avLst/>
          </a:prstGeom>
          <a:noFill/>
        </p:spPr>
      </p:pic>
      <p:pic>
        <p:nvPicPr>
          <p:cNvPr id="40" name="Picture 2" descr="C:\Users\1243\Documents\Презентация\Теремок-холодок\солнце 1.gif"/>
          <p:cNvPicPr>
            <a:picLocks noChangeAspect="1" noChangeArrowheads="1" noCrop="1"/>
          </p:cNvPicPr>
          <p:nvPr/>
        </p:nvPicPr>
        <p:blipFill>
          <a:blip r:embed="rId7">
            <a:clrChange>
              <a:clrFrom>
                <a:srgbClr val="FCFFFB"/>
              </a:clrFrom>
              <a:clrTo>
                <a:srgbClr val="FCFFFB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2762250" cy="276225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0"/>
                            </p:stCondLst>
                            <p:childTnLst>
                              <p:par>
                                <p:cTn id="10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.25 0  E" pathEditMode="relative" ptsTypes="">
                                      <p:cBhvr>
                                        <p:cTn id="11" dur="5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0"/>
                            </p:stCondLst>
                            <p:childTnLst>
                              <p:par>
                                <p:cTn id="13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4" dur="3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1243\Documents\Презентация\Теремок-холодок\фон зима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39315" cy="6861516"/>
          </a:xfrm>
          <a:prstGeom prst="rect">
            <a:avLst/>
          </a:prstGeom>
          <a:noFill/>
        </p:spPr>
      </p:pic>
      <p:grpSp>
        <p:nvGrpSpPr>
          <p:cNvPr id="3" name="Группа 24"/>
          <p:cNvGrpSpPr/>
          <p:nvPr/>
        </p:nvGrpSpPr>
        <p:grpSpPr>
          <a:xfrm>
            <a:off x="1643042" y="2203066"/>
            <a:ext cx="4357686" cy="4654934"/>
            <a:chOff x="0" y="2203066"/>
            <a:chExt cx="4357686" cy="4654934"/>
          </a:xfrm>
        </p:grpSpPr>
        <p:sp>
          <p:nvSpPr>
            <p:cNvPr id="4" name="Облако 3"/>
            <p:cNvSpPr/>
            <p:nvPr/>
          </p:nvSpPr>
          <p:spPr>
            <a:xfrm>
              <a:off x="1500166" y="2428868"/>
              <a:ext cx="914400" cy="914400"/>
            </a:xfrm>
            <a:prstGeom prst="cloud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" name="Облако 4"/>
            <p:cNvSpPr/>
            <p:nvPr/>
          </p:nvSpPr>
          <p:spPr>
            <a:xfrm>
              <a:off x="0" y="4000504"/>
              <a:ext cx="4357686" cy="2857496"/>
            </a:xfrm>
            <a:prstGeom prst="cloud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" name="Фигура, имеющая форму буквы L 5"/>
            <p:cNvSpPr/>
            <p:nvPr/>
          </p:nvSpPr>
          <p:spPr>
            <a:xfrm rot="7892241">
              <a:off x="874665" y="2525292"/>
              <a:ext cx="2536885" cy="2940808"/>
            </a:xfrm>
            <a:prstGeom prst="corner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" name="Облако 6"/>
            <p:cNvSpPr/>
            <p:nvPr/>
          </p:nvSpPr>
          <p:spPr>
            <a:xfrm>
              <a:off x="0" y="3500438"/>
              <a:ext cx="1428728" cy="1485904"/>
            </a:xfrm>
            <a:prstGeom prst="cloud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" name="Облако 7"/>
            <p:cNvSpPr/>
            <p:nvPr/>
          </p:nvSpPr>
          <p:spPr>
            <a:xfrm rot="1416673">
              <a:off x="1385156" y="2203066"/>
              <a:ext cx="1323362" cy="1485904"/>
            </a:xfrm>
            <a:prstGeom prst="cloud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" name="Облако 8"/>
            <p:cNvSpPr/>
            <p:nvPr/>
          </p:nvSpPr>
          <p:spPr>
            <a:xfrm>
              <a:off x="714348" y="2643182"/>
              <a:ext cx="1428760" cy="1357322"/>
            </a:xfrm>
            <a:prstGeom prst="cloud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" name="Облако 9"/>
            <p:cNvSpPr/>
            <p:nvPr/>
          </p:nvSpPr>
          <p:spPr>
            <a:xfrm>
              <a:off x="1857356" y="2643182"/>
              <a:ext cx="1285884" cy="1200152"/>
            </a:xfrm>
            <a:prstGeom prst="cloud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" name="Облако 10"/>
            <p:cNvSpPr/>
            <p:nvPr/>
          </p:nvSpPr>
          <p:spPr>
            <a:xfrm>
              <a:off x="2214546" y="3143248"/>
              <a:ext cx="1285884" cy="1200152"/>
            </a:xfrm>
            <a:prstGeom prst="cloud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" name="Облако 11"/>
            <p:cNvSpPr/>
            <p:nvPr/>
          </p:nvSpPr>
          <p:spPr>
            <a:xfrm>
              <a:off x="2714612" y="3571876"/>
              <a:ext cx="1285884" cy="1200152"/>
            </a:xfrm>
            <a:prstGeom prst="cloud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" name="Табличка 12"/>
            <p:cNvSpPr/>
            <p:nvPr/>
          </p:nvSpPr>
          <p:spPr>
            <a:xfrm>
              <a:off x="1428728" y="4786322"/>
              <a:ext cx="1143008" cy="1143008"/>
            </a:xfrm>
            <a:prstGeom prst="plaque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pic>
        <p:nvPicPr>
          <p:cNvPr id="14" name="Picture 3" descr="C:\Users\1243\Documents\Презентация\Теремок-холодок\снеговик 5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-500098" y="3929066"/>
            <a:ext cx="3581400" cy="3357562"/>
          </a:xfrm>
          <a:prstGeom prst="rect">
            <a:avLst/>
          </a:prstGeom>
          <a:noFill/>
        </p:spPr>
      </p:pic>
      <p:grpSp>
        <p:nvGrpSpPr>
          <p:cNvPr id="15" name="Группа 14"/>
          <p:cNvGrpSpPr/>
          <p:nvPr/>
        </p:nvGrpSpPr>
        <p:grpSpPr>
          <a:xfrm>
            <a:off x="3000364" y="4572008"/>
            <a:ext cx="1643074" cy="1628780"/>
            <a:chOff x="5072066" y="642918"/>
            <a:chExt cx="2341586" cy="2700350"/>
          </a:xfrm>
        </p:grpSpPr>
        <p:sp>
          <p:nvSpPr>
            <p:cNvPr id="16" name="AutoShape 5"/>
            <p:cNvSpPr>
              <a:spLocks noChangeArrowheads="1"/>
            </p:cNvSpPr>
            <p:nvPr/>
          </p:nvSpPr>
          <p:spPr bwMode="auto">
            <a:xfrm>
              <a:off x="5143504" y="1214422"/>
              <a:ext cx="1624013" cy="1646238"/>
            </a:xfrm>
            <a:prstGeom prst="smileyFace">
              <a:avLst>
                <a:gd name="adj" fmla="val 4653"/>
              </a:avLst>
            </a:prstGeom>
            <a:solidFill>
              <a:schemeClr val="accent5">
                <a:lumMod val="40000"/>
                <a:lumOff val="60000"/>
              </a:schemeClr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7" name="Облако 16"/>
            <p:cNvSpPr/>
            <p:nvPr/>
          </p:nvSpPr>
          <p:spPr>
            <a:xfrm>
              <a:off x="5072066" y="642918"/>
              <a:ext cx="1857388" cy="1057276"/>
            </a:xfrm>
            <a:prstGeom prst="cloud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8" name="Блок-схема: решение 17"/>
            <p:cNvSpPr/>
            <p:nvPr/>
          </p:nvSpPr>
          <p:spPr>
            <a:xfrm>
              <a:off x="5643570" y="1928802"/>
              <a:ext cx="642942" cy="398334"/>
            </a:xfrm>
            <a:prstGeom prst="flowChartDecision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9" name="Овал 18"/>
            <p:cNvSpPr/>
            <p:nvPr/>
          </p:nvSpPr>
          <p:spPr>
            <a:xfrm>
              <a:off x="5286380" y="1928802"/>
              <a:ext cx="214314" cy="34289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0" name="Овал 19"/>
            <p:cNvSpPr/>
            <p:nvPr/>
          </p:nvSpPr>
          <p:spPr>
            <a:xfrm>
              <a:off x="6429388" y="1928802"/>
              <a:ext cx="214314" cy="34289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1" name="AutoShape 6"/>
            <p:cNvSpPr>
              <a:spLocks noChangeArrowheads="1"/>
            </p:cNvSpPr>
            <p:nvPr/>
          </p:nvSpPr>
          <p:spPr bwMode="auto">
            <a:xfrm>
              <a:off x="5214942" y="2428868"/>
              <a:ext cx="1460500" cy="914400"/>
            </a:xfrm>
            <a:prstGeom prst="star24">
              <a:avLst>
                <a:gd name="adj" fmla="val 37500"/>
              </a:avLst>
            </a:prstGeom>
            <a:solidFill>
              <a:schemeClr val="bg2"/>
            </a:solidFill>
            <a:ln w="9525">
              <a:solidFill>
                <a:schemeClr val="bg2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2" name="AutoShape 12"/>
            <p:cNvSpPr>
              <a:spLocks noChangeArrowheads="1"/>
            </p:cNvSpPr>
            <p:nvPr/>
          </p:nvSpPr>
          <p:spPr bwMode="auto">
            <a:xfrm rot="20234052">
              <a:off x="6499252" y="2427294"/>
              <a:ext cx="914400" cy="914400"/>
            </a:xfrm>
            <a:prstGeom prst="lightningBolt">
              <a:avLst/>
            </a:prstGeom>
            <a:solidFill>
              <a:schemeClr val="tx2">
                <a:lumMod val="20000"/>
                <a:lumOff val="80000"/>
              </a:schemeClr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  <p:pic>
        <p:nvPicPr>
          <p:cNvPr id="24" name="Рисунок 23" descr="C:\Users\1243\Documents\Презентация\Теремок-холодок\вьюга 10.jpg"/>
          <p:cNvPicPr/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2169" r="12205" b="48052"/>
          <a:stretch>
            <a:fillRect/>
          </a:stretch>
        </p:blipFill>
        <p:spPr bwMode="auto">
          <a:xfrm>
            <a:off x="5357818" y="3500438"/>
            <a:ext cx="2100036" cy="1741715"/>
          </a:xfrm>
          <a:prstGeom prst="rect">
            <a:avLst/>
          </a:prstGeom>
          <a:noFill/>
        </p:spPr>
      </p:pic>
      <p:sp>
        <p:nvSpPr>
          <p:cNvPr id="25" name="Облако 24"/>
          <p:cNvSpPr/>
          <p:nvPr/>
        </p:nvSpPr>
        <p:spPr>
          <a:xfrm>
            <a:off x="5429256" y="4929198"/>
            <a:ext cx="2143140" cy="1928802"/>
          </a:xfrm>
          <a:prstGeom prst="cloud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3" name="Picture 3" descr="C:\Users\1243\Documents\Презентация\Теремок-холодок\ёлка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254401" y="1714488"/>
            <a:ext cx="2889599" cy="5143512"/>
          </a:xfrm>
          <a:prstGeom prst="rect">
            <a:avLst/>
          </a:prstGeom>
          <a:noFill/>
        </p:spPr>
      </p:pic>
      <p:pic>
        <p:nvPicPr>
          <p:cNvPr id="19458" name="Picture 2" descr="C:\Users\1243\Documents\Презентация\Теремок-холодок\солнце 1.gif"/>
          <p:cNvPicPr>
            <a:picLocks noChangeAspect="1" noChangeArrowheads="1" noCrop="1"/>
          </p:cNvPicPr>
          <p:nvPr/>
        </p:nvPicPr>
        <p:blipFill>
          <a:blip r:embed="rId6">
            <a:clrChange>
              <a:clrFrom>
                <a:srgbClr val="FCFFFB"/>
              </a:clrFrom>
              <a:clrTo>
                <a:srgbClr val="FCFFFB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143240" y="0"/>
            <a:ext cx="2762250" cy="2762250"/>
          </a:xfrm>
          <a:prstGeom prst="rect">
            <a:avLst/>
          </a:prstGeom>
          <a:noFill/>
        </p:spPr>
      </p:pic>
      <p:pic>
        <p:nvPicPr>
          <p:cNvPr id="27" name="Picture 5" descr="C:\Users\1243\Documents\Презентация\Теремок-холодок\снегирь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167572" y="2714620"/>
            <a:ext cx="1976428" cy="1976428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3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1243\Documents\Презентация\Теремок-холодок\фон зима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39315" cy="6861516"/>
          </a:xfrm>
          <a:prstGeom prst="rect">
            <a:avLst/>
          </a:prstGeom>
          <a:noFill/>
        </p:spPr>
      </p:pic>
      <p:grpSp>
        <p:nvGrpSpPr>
          <p:cNvPr id="3" name="Группа 24"/>
          <p:cNvGrpSpPr/>
          <p:nvPr/>
        </p:nvGrpSpPr>
        <p:grpSpPr>
          <a:xfrm>
            <a:off x="1643042" y="2203066"/>
            <a:ext cx="4357686" cy="4654934"/>
            <a:chOff x="0" y="2203066"/>
            <a:chExt cx="4357686" cy="4654934"/>
          </a:xfrm>
        </p:grpSpPr>
        <p:sp>
          <p:nvSpPr>
            <p:cNvPr id="4" name="Облако 3"/>
            <p:cNvSpPr/>
            <p:nvPr/>
          </p:nvSpPr>
          <p:spPr>
            <a:xfrm>
              <a:off x="1500166" y="2428868"/>
              <a:ext cx="914400" cy="914400"/>
            </a:xfrm>
            <a:prstGeom prst="cloud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" name="Облако 4"/>
            <p:cNvSpPr/>
            <p:nvPr/>
          </p:nvSpPr>
          <p:spPr>
            <a:xfrm>
              <a:off x="0" y="4000504"/>
              <a:ext cx="4357686" cy="2857496"/>
            </a:xfrm>
            <a:prstGeom prst="cloud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" name="Фигура, имеющая форму буквы L 5"/>
            <p:cNvSpPr/>
            <p:nvPr/>
          </p:nvSpPr>
          <p:spPr>
            <a:xfrm rot="7892241">
              <a:off x="874665" y="2525292"/>
              <a:ext cx="2536885" cy="2940808"/>
            </a:xfrm>
            <a:prstGeom prst="corner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" name="Облако 6"/>
            <p:cNvSpPr/>
            <p:nvPr/>
          </p:nvSpPr>
          <p:spPr>
            <a:xfrm>
              <a:off x="0" y="3500438"/>
              <a:ext cx="1428728" cy="1485904"/>
            </a:xfrm>
            <a:prstGeom prst="cloud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" name="Облако 7"/>
            <p:cNvSpPr/>
            <p:nvPr/>
          </p:nvSpPr>
          <p:spPr>
            <a:xfrm rot="1416673">
              <a:off x="1385156" y="2203066"/>
              <a:ext cx="1323362" cy="1485904"/>
            </a:xfrm>
            <a:prstGeom prst="cloud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" name="Облако 8"/>
            <p:cNvSpPr/>
            <p:nvPr/>
          </p:nvSpPr>
          <p:spPr>
            <a:xfrm>
              <a:off x="714348" y="2643182"/>
              <a:ext cx="1428760" cy="1357322"/>
            </a:xfrm>
            <a:prstGeom prst="cloud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" name="Облако 9"/>
            <p:cNvSpPr/>
            <p:nvPr/>
          </p:nvSpPr>
          <p:spPr>
            <a:xfrm>
              <a:off x="1857356" y="2643182"/>
              <a:ext cx="1285884" cy="1200152"/>
            </a:xfrm>
            <a:prstGeom prst="cloud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" name="Облако 10"/>
            <p:cNvSpPr/>
            <p:nvPr/>
          </p:nvSpPr>
          <p:spPr>
            <a:xfrm>
              <a:off x="2214546" y="3143248"/>
              <a:ext cx="1285884" cy="1200152"/>
            </a:xfrm>
            <a:prstGeom prst="cloud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" name="Облако 11"/>
            <p:cNvSpPr/>
            <p:nvPr/>
          </p:nvSpPr>
          <p:spPr>
            <a:xfrm>
              <a:off x="2714612" y="3571876"/>
              <a:ext cx="1285884" cy="1200152"/>
            </a:xfrm>
            <a:prstGeom prst="cloud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" name="Табличка 12"/>
            <p:cNvSpPr/>
            <p:nvPr/>
          </p:nvSpPr>
          <p:spPr>
            <a:xfrm>
              <a:off x="1428728" y="4786322"/>
              <a:ext cx="1143008" cy="1143008"/>
            </a:xfrm>
            <a:prstGeom prst="plaque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pic>
        <p:nvPicPr>
          <p:cNvPr id="14" name="Picture 2" descr="C:\Users\1243\Documents\Презентация\Теремок-холодок\солнце 1.gif"/>
          <p:cNvPicPr>
            <a:picLocks noChangeAspect="1" noChangeArrowheads="1" noCrop="1"/>
          </p:cNvPicPr>
          <p:nvPr/>
        </p:nvPicPr>
        <p:blipFill>
          <a:blip r:embed="rId3">
            <a:clrChange>
              <a:clrFrom>
                <a:srgbClr val="FCFFFB"/>
              </a:clrFrom>
              <a:clrTo>
                <a:srgbClr val="FCFFFB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571472" y="285728"/>
            <a:ext cx="2762250" cy="2762250"/>
          </a:xfrm>
          <a:prstGeom prst="rect">
            <a:avLst/>
          </a:prstGeom>
          <a:noFill/>
        </p:spPr>
      </p:pic>
      <p:grpSp>
        <p:nvGrpSpPr>
          <p:cNvPr id="17" name="Группа 16"/>
          <p:cNvGrpSpPr/>
          <p:nvPr/>
        </p:nvGrpSpPr>
        <p:grpSpPr>
          <a:xfrm>
            <a:off x="3000364" y="4572008"/>
            <a:ext cx="1643074" cy="1628780"/>
            <a:chOff x="5072066" y="642918"/>
            <a:chExt cx="2341586" cy="2700350"/>
          </a:xfrm>
        </p:grpSpPr>
        <p:sp>
          <p:nvSpPr>
            <p:cNvPr id="18" name="AutoShape 5"/>
            <p:cNvSpPr>
              <a:spLocks noChangeArrowheads="1"/>
            </p:cNvSpPr>
            <p:nvPr/>
          </p:nvSpPr>
          <p:spPr bwMode="auto">
            <a:xfrm>
              <a:off x="5143504" y="1214422"/>
              <a:ext cx="1624013" cy="1646238"/>
            </a:xfrm>
            <a:prstGeom prst="smileyFace">
              <a:avLst>
                <a:gd name="adj" fmla="val 4653"/>
              </a:avLst>
            </a:prstGeom>
            <a:solidFill>
              <a:schemeClr val="accent5">
                <a:lumMod val="40000"/>
                <a:lumOff val="60000"/>
              </a:schemeClr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9" name="Облако 18"/>
            <p:cNvSpPr/>
            <p:nvPr/>
          </p:nvSpPr>
          <p:spPr>
            <a:xfrm>
              <a:off x="5072066" y="642918"/>
              <a:ext cx="1857388" cy="1057276"/>
            </a:xfrm>
            <a:prstGeom prst="cloud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0" name="Блок-схема: решение 19"/>
            <p:cNvSpPr/>
            <p:nvPr/>
          </p:nvSpPr>
          <p:spPr>
            <a:xfrm>
              <a:off x="5643570" y="1928802"/>
              <a:ext cx="642942" cy="398334"/>
            </a:xfrm>
            <a:prstGeom prst="flowChartDecision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1" name="Овал 20"/>
            <p:cNvSpPr/>
            <p:nvPr/>
          </p:nvSpPr>
          <p:spPr>
            <a:xfrm>
              <a:off x="5286380" y="1928802"/>
              <a:ext cx="214314" cy="34289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2" name="Овал 21"/>
            <p:cNvSpPr/>
            <p:nvPr/>
          </p:nvSpPr>
          <p:spPr>
            <a:xfrm>
              <a:off x="6429388" y="1928802"/>
              <a:ext cx="214314" cy="34289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3" name="AutoShape 6"/>
            <p:cNvSpPr>
              <a:spLocks noChangeArrowheads="1"/>
            </p:cNvSpPr>
            <p:nvPr/>
          </p:nvSpPr>
          <p:spPr bwMode="auto">
            <a:xfrm>
              <a:off x="5214942" y="2428868"/>
              <a:ext cx="1460500" cy="914400"/>
            </a:xfrm>
            <a:prstGeom prst="star24">
              <a:avLst>
                <a:gd name="adj" fmla="val 37500"/>
              </a:avLst>
            </a:prstGeom>
            <a:solidFill>
              <a:schemeClr val="bg2"/>
            </a:solidFill>
            <a:ln w="9525">
              <a:solidFill>
                <a:schemeClr val="bg2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4" name="AutoShape 12"/>
            <p:cNvSpPr>
              <a:spLocks noChangeArrowheads="1"/>
            </p:cNvSpPr>
            <p:nvPr/>
          </p:nvSpPr>
          <p:spPr bwMode="auto">
            <a:xfrm rot="20234052">
              <a:off x="6499252" y="2427294"/>
              <a:ext cx="914400" cy="914400"/>
            </a:xfrm>
            <a:prstGeom prst="lightningBolt">
              <a:avLst/>
            </a:prstGeom>
            <a:solidFill>
              <a:schemeClr val="tx2">
                <a:lumMod val="20000"/>
                <a:lumOff val="80000"/>
              </a:schemeClr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  <p:pic>
        <p:nvPicPr>
          <p:cNvPr id="25" name="Рисунок 24" descr="C:\Users\1243\Documents\Презентация\Теремок-холодок\вьюга 10.jpg"/>
          <p:cNvPicPr/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2169" r="12205" b="48052"/>
          <a:stretch>
            <a:fillRect/>
          </a:stretch>
        </p:blipFill>
        <p:spPr bwMode="auto">
          <a:xfrm>
            <a:off x="5357818" y="3500438"/>
            <a:ext cx="2100036" cy="1741715"/>
          </a:xfrm>
          <a:prstGeom prst="rect">
            <a:avLst/>
          </a:prstGeom>
          <a:noFill/>
        </p:spPr>
      </p:pic>
      <p:sp>
        <p:nvSpPr>
          <p:cNvPr id="26" name="Облако 25"/>
          <p:cNvSpPr/>
          <p:nvPr/>
        </p:nvSpPr>
        <p:spPr>
          <a:xfrm>
            <a:off x="5429256" y="4929198"/>
            <a:ext cx="2143140" cy="1928802"/>
          </a:xfrm>
          <a:prstGeom prst="cloud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7" name="Picture 3" descr="C:\Users\1243\Documents\Презентация\Теремок-холодок\ёлка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254401" y="1714488"/>
            <a:ext cx="2889599" cy="5143512"/>
          </a:xfrm>
          <a:prstGeom prst="rect">
            <a:avLst/>
          </a:prstGeom>
          <a:noFill/>
        </p:spPr>
      </p:pic>
      <p:pic>
        <p:nvPicPr>
          <p:cNvPr id="20485" name="Picture 5" descr="C:\Users\1243\Documents\Презентация\Теремок-холодок\птичка.jpg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1428750" y="1643050"/>
            <a:ext cx="1428750" cy="142875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1243\Documents\Презентация\Теремок-холодок\фон зима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39315" cy="6861516"/>
          </a:xfrm>
          <a:prstGeom prst="rect">
            <a:avLst/>
          </a:prstGeom>
          <a:noFill/>
        </p:spPr>
      </p:pic>
      <p:grpSp>
        <p:nvGrpSpPr>
          <p:cNvPr id="3" name="Группа 24"/>
          <p:cNvGrpSpPr/>
          <p:nvPr/>
        </p:nvGrpSpPr>
        <p:grpSpPr>
          <a:xfrm>
            <a:off x="1643042" y="2203066"/>
            <a:ext cx="4357686" cy="4654934"/>
            <a:chOff x="0" y="2203066"/>
            <a:chExt cx="4357686" cy="4654934"/>
          </a:xfrm>
        </p:grpSpPr>
        <p:sp>
          <p:nvSpPr>
            <p:cNvPr id="4" name="Облако 3"/>
            <p:cNvSpPr/>
            <p:nvPr/>
          </p:nvSpPr>
          <p:spPr>
            <a:xfrm>
              <a:off x="1500166" y="2428868"/>
              <a:ext cx="914400" cy="914400"/>
            </a:xfrm>
            <a:prstGeom prst="cloud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" name="Облако 4"/>
            <p:cNvSpPr/>
            <p:nvPr/>
          </p:nvSpPr>
          <p:spPr>
            <a:xfrm>
              <a:off x="0" y="4000504"/>
              <a:ext cx="4357686" cy="2857496"/>
            </a:xfrm>
            <a:prstGeom prst="cloud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" name="Фигура, имеющая форму буквы L 5"/>
            <p:cNvSpPr/>
            <p:nvPr/>
          </p:nvSpPr>
          <p:spPr>
            <a:xfrm rot="7892241">
              <a:off x="874665" y="2525292"/>
              <a:ext cx="2536885" cy="2940808"/>
            </a:xfrm>
            <a:prstGeom prst="corner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" name="Облако 6"/>
            <p:cNvSpPr/>
            <p:nvPr/>
          </p:nvSpPr>
          <p:spPr>
            <a:xfrm>
              <a:off x="0" y="3500438"/>
              <a:ext cx="1428728" cy="1485904"/>
            </a:xfrm>
            <a:prstGeom prst="cloud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" name="Облако 7"/>
            <p:cNvSpPr/>
            <p:nvPr/>
          </p:nvSpPr>
          <p:spPr>
            <a:xfrm rot="1416673">
              <a:off x="1385156" y="2203066"/>
              <a:ext cx="1323362" cy="1485904"/>
            </a:xfrm>
            <a:prstGeom prst="cloud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" name="Облако 8"/>
            <p:cNvSpPr/>
            <p:nvPr/>
          </p:nvSpPr>
          <p:spPr>
            <a:xfrm>
              <a:off x="714348" y="2643182"/>
              <a:ext cx="1428760" cy="1357322"/>
            </a:xfrm>
            <a:prstGeom prst="cloud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" name="Облако 9"/>
            <p:cNvSpPr/>
            <p:nvPr/>
          </p:nvSpPr>
          <p:spPr>
            <a:xfrm>
              <a:off x="1857356" y="2643182"/>
              <a:ext cx="1285884" cy="1200152"/>
            </a:xfrm>
            <a:prstGeom prst="cloud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" name="Облако 10"/>
            <p:cNvSpPr/>
            <p:nvPr/>
          </p:nvSpPr>
          <p:spPr>
            <a:xfrm>
              <a:off x="2214546" y="3143248"/>
              <a:ext cx="1285884" cy="1200152"/>
            </a:xfrm>
            <a:prstGeom prst="cloud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" name="Облако 11"/>
            <p:cNvSpPr/>
            <p:nvPr/>
          </p:nvSpPr>
          <p:spPr>
            <a:xfrm>
              <a:off x="2714612" y="3571876"/>
              <a:ext cx="1285884" cy="1200152"/>
            </a:xfrm>
            <a:prstGeom prst="cloud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" name="Табличка 12"/>
            <p:cNvSpPr/>
            <p:nvPr/>
          </p:nvSpPr>
          <p:spPr>
            <a:xfrm>
              <a:off x="1428728" y="4786322"/>
              <a:ext cx="1143008" cy="1143008"/>
            </a:xfrm>
            <a:prstGeom prst="plaque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pic>
        <p:nvPicPr>
          <p:cNvPr id="14" name="Picture 2" descr="C:\Users\1243\Documents\Презентация\Теремок-холодок\солнце 1.gif"/>
          <p:cNvPicPr>
            <a:picLocks noChangeAspect="1" noChangeArrowheads="1" noCrop="1"/>
          </p:cNvPicPr>
          <p:nvPr/>
        </p:nvPicPr>
        <p:blipFill>
          <a:blip r:embed="rId3">
            <a:clrChange>
              <a:clrFrom>
                <a:srgbClr val="FCFFFB"/>
              </a:clrFrom>
              <a:clrTo>
                <a:srgbClr val="FCFFFB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2357422" y="0"/>
            <a:ext cx="2762250" cy="2762250"/>
          </a:xfrm>
          <a:prstGeom prst="rect">
            <a:avLst/>
          </a:prstGeom>
          <a:noFill/>
        </p:spPr>
      </p:pic>
      <p:pic>
        <p:nvPicPr>
          <p:cNvPr id="25" name="Рисунок 24" descr="C:\Users\1243\Documents\Презентация\Теремок-холодок\вьюга 10.jpg"/>
          <p:cNvPicPr/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2169" r="12205" b="48052"/>
          <a:stretch>
            <a:fillRect/>
          </a:stretch>
        </p:blipFill>
        <p:spPr bwMode="auto">
          <a:xfrm>
            <a:off x="5357818" y="3500438"/>
            <a:ext cx="2100036" cy="1741715"/>
          </a:xfrm>
          <a:prstGeom prst="rect">
            <a:avLst/>
          </a:prstGeom>
          <a:noFill/>
        </p:spPr>
      </p:pic>
      <p:sp>
        <p:nvSpPr>
          <p:cNvPr id="26" name="Облако 25"/>
          <p:cNvSpPr/>
          <p:nvPr/>
        </p:nvSpPr>
        <p:spPr>
          <a:xfrm>
            <a:off x="5429256" y="4929198"/>
            <a:ext cx="2143140" cy="1928802"/>
          </a:xfrm>
          <a:prstGeom prst="cloud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7" name="Picture 3" descr="C:\Users\1243\Documents\Презентация\Теремок-холодок\ёлка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254401" y="1714488"/>
            <a:ext cx="2889599" cy="5143512"/>
          </a:xfrm>
          <a:prstGeom prst="rect">
            <a:avLst/>
          </a:prstGeom>
          <a:noFill/>
        </p:spPr>
      </p:pic>
      <p:pic>
        <p:nvPicPr>
          <p:cNvPr id="19" name="Picture 5" descr="C:\Users\1243\Documents\Презентация\Теремок-холодок\птичка.jpg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5786446" y="928670"/>
            <a:ext cx="1428750" cy="142875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" dur="3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0"/>
                            </p:stCondLst>
                            <p:childTnLst>
                              <p:par>
                                <p:cTn id="12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1059</TotalTime>
  <Words>14</Words>
  <PresentationFormat>Экран (4:3)</PresentationFormat>
  <Paragraphs>5</Paragraphs>
  <Slides>11</Slides>
  <Notes>1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1243</dc:creator>
  <cp:lastModifiedBy>Пользователь Windows</cp:lastModifiedBy>
  <cp:revision>58</cp:revision>
  <dcterms:created xsi:type="dcterms:W3CDTF">2014-03-13T13:00:17Z</dcterms:created>
  <dcterms:modified xsi:type="dcterms:W3CDTF">2019-01-28T09:14:50Z</dcterms:modified>
</cp:coreProperties>
</file>