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6" r:id="rId4"/>
    <p:sldId id="263" r:id="rId5"/>
    <p:sldId id="266" r:id="rId6"/>
    <p:sldId id="258" r:id="rId7"/>
    <p:sldId id="259" r:id="rId8"/>
    <p:sldId id="267" r:id="rId9"/>
    <p:sldId id="260" r:id="rId10"/>
    <p:sldId id="261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FE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37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9593-6927-4D4C-8C25-7D48C041C603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F03CC-B6DC-4741-AD94-74BAC9502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9593-6927-4D4C-8C25-7D48C041C603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F03CC-B6DC-4741-AD94-74BAC9502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9593-6927-4D4C-8C25-7D48C041C603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F03CC-B6DC-4741-AD94-74BAC9502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9593-6927-4D4C-8C25-7D48C041C603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F03CC-B6DC-4741-AD94-74BAC9502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9593-6927-4D4C-8C25-7D48C041C603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F03CC-B6DC-4741-AD94-74BAC9502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9593-6927-4D4C-8C25-7D48C041C603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F03CC-B6DC-4741-AD94-74BAC9502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9593-6927-4D4C-8C25-7D48C041C603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F03CC-B6DC-4741-AD94-74BAC9502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9593-6927-4D4C-8C25-7D48C041C603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F03CC-B6DC-4741-AD94-74BAC9502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9593-6927-4D4C-8C25-7D48C041C603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F03CC-B6DC-4741-AD94-74BAC9502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9593-6927-4D4C-8C25-7D48C041C603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F03CC-B6DC-4741-AD94-74BAC9502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A79593-6927-4D4C-8C25-7D48C041C603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F03CC-B6DC-4741-AD94-74BAC9502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A79593-6927-4D4C-8C25-7D48C041C603}" type="datetimeFigureOut">
              <a:rPr lang="ru-RU" smtClean="0"/>
              <a:pPr/>
              <a:t>09.01.2011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F03CC-B6DC-4741-AD94-74BAC95028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http://angel0030.narod.ru/_files/Council_of_senior_pupils.files/master303_background.gif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super-deti.ru/catalog/images/37f05ca75abe271d967a638247f5f1ea_big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opgear.com/content/timetoburn/sections/galleries/other/cars/04/main.jpg" TargetMode="External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10" Type="http://schemas.openxmlformats.org/officeDocument/2006/relationships/image" Target="../media/image13.jpeg"/><Relationship Id="rId4" Type="http://schemas.openxmlformats.org/officeDocument/2006/relationships/image" Target="../media/image8.jpeg"/><Relationship Id="rId9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malush.dp.ua/wp-content/uploads/2010/09/9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g.sunhome.ru/UsersGallery/Cards/107/951602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45 из 722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451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002060"/>
                </a:solidFill>
              </a:rPr>
              <a:t>СЕМЬЯ.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(Звуки </a:t>
            </a:r>
            <a:r>
              <a:rPr lang="ru-RU" i="1" dirty="0" smtClean="0">
                <a:solidFill>
                  <a:srgbClr val="002060"/>
                </a:solidFill>
              </a:rPr>
              <a:t>м, м' </a:t>
            </a:r>
            <a:r>
              <a:rPr lang="ru-RU" dirty="0" smtClean="0">
                <a:solidFill>
                  <a:srgbClr val="002060"/>
                </a:solidFill>
              </a:rPr>
              <a:t>и буква </a:t>
            </a:r>
            <a:r>
              <a:rPr lang="ru-RU" i="1" dirty="0" smtClean="0">
                <a:solidFill>
                  <a:srgbClr val="002060"/>
                </a:solidFill>
              </a:rPr>
              <a:t>м)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4714884"/>
            <a:ext cx="4786346" cy="142876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Составитель: учитель-логопед МДОУ </a:t>
            </a:r>
            <a:r>
              <a:rPr lang="ru-RU" sz="2400" dirty="0" err="1" smtClean="0">
                <a:solidFill>
                  <a:srgbClr val="002060"/>
                </a:solidFill>
              </a:rPr>
              <a:t>д</a:t>
            </a:r>
            <a:r>
              <a:rPr lang="ru-RU" sz="2400" dirty="0" smtClean="0">
                <a:solidFill>
                  <a:srgbClr val="002060"/>
                </a:solidFill>
              </a:rPr>
              <a:t>/с № 14 В.В.Пикалова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  <a:alpha val="8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Documents and Settings\Танюша\Мои документы\Мои рисунки\hammer_1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1714488"/>
            <a:ext cx="2924178" cy="2976263"/>
          </a:xfrm>
          <a:prstGeom prst="rect">
            <a:avLst/>
          </a:prstGeom>
          <a:noFill/>
        </p:spPr>
      </p:pic>
      <p:pic>
        <p:nvPicPr>
          <p:cNvPr id="2050" name="Picture 2" descr="C:\Documents and Settings\Танюша\Мои документы\Мои рисунки\full_1222867952.jpg"/>
          <p:cNvPicPr>
            <a:picLocks noChangeAspect="1" noChangeArrowheads="1"/>
          </p:cNvPicPr>
          <p:nvPr/>
        </p:nvPicPr>
        <p:blipFill>
          <a:blip r:embed="rId3"/>
          <a:srcRect l="5357" r="5357"/>
          <a:stretch>
            <a:fillRect/>
          </a:stretch>
        </p:blipFill>
        <p:spPr bwMode="auto">
          <a:xfrm>
            <a:off x="4786314" y="1643050"/>
            <a:ext cx="3571900" cy="3000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3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Танюша\Мои документы\Мои рисунки\be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0" y="889000"/>
            <a:ext cx="5080000" cy="50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Documents and Settings\Танюша\Мои документы\Мои рисунки\1193853242_dr00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</a:blip>
          <a:srcRect l="11000" t="13778" r="14000" b="10582"/>
          <a:stretch>
            <a:fillRect/>
          </a:stretch>
        </p:blipFill>
        <p:spPr bwMode="auto">
          <a:xfrm>
            <a:off x="571472" y="907240"/>
            <a:ext cx="3000396" cy="426056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857752" y="1714488"/>
            <a:ext cx="3214710" cy="317009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0" b="1" dirty="0" smtClean="0">
                <a:ln w="11430"/>
                <a:solidFill>
                  <a:schemeClr val="tx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</a:t>
            </a:r>
            <a:endParaRPr lang="ru-RU" sz="20000" b="1" dirty="0">
              <a:ln w="11430"/>
              <a:solidFill>
                <a:schemeClr val="tx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Танюша\Мои документы\Мои рисунки\1267969221_7868-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Танюша\Мои документы\Мои рисунки\be6ac2412a0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928670"/>
            <a:ext cx="7429552" cy="5239129"/>
          </a:xfrm>
          <a:prstGeom prst="rect">
            <a:avLst/>
          </a:prstGeom>
          <a:noFill/>
        </p:spPr>
      </p:pic>
      <p:pic>
        <p:nvPicPr>
          <p:cNvPr id="1027" name="Picture 3" descr="C:\Documents and Settings\Танюша\Мои документы\Мои рисунки\1193853242_dr00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</a:blip>
          <a:srcRect l="11000" t="13778" r="14000" b="10582"/>
          <a:stretch>
            <a:fillRect/>
          </a:stretch>
        </p:blipFill>
        <p:spPr bwMode="auto">
          <a:xfrm>
            <a:off x="2643174" y="3929066"/>
            <a:ext cx="1928826" cy="27389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8" name="Picture 10" descr="Картинка 26 из 38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7214201"/>
          </a:xfrm>
          <a:prstGeom prst="rect">
            <a:avLst/>
          </a:prstGeom>
          <a:noFill/>
        </p:spPr>
      </p:pic>
      <p:pic>
        <p:nvPicPr>
          <p:cNvPr id="4" name="Picture 3" descr="C:\Documents and Settings\Танюша\Мои документы\Мои рисунки\1193853242_dr00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  <a:lum bright="-20000"/>
          </a:blip>
          <a:srcRect l="11000" t="13778" r="14000" b="10582"/>
          <a:stretch>
            <a:fillRect/>
          </a:stretch>
        </p:blipFill>
        <p:spPr bwMode="auto">
          <a:xfrm>
            <a:off x="5715008" y="3104647"/>
            <a:ext cx="2643206" cy="37533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3FE8A">
            <a:alpha val="69804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Танюша\Мои документы\Мои рисунки\be6ac2412a0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928670"/>
            <a:ext cx="7429552" cy="5239129"/>
          </a:xfrm>
          <a:prstGeom prst="rect">
            <a:avLst/>
          </a:prstGeom>
          <a:noFill/>
        </p:spPr>
      </p:pic>
      <p:pic>
        <p:nvPicPr>
          <p:cNvPr id="1027" name="Picture 3" descr="C:\Documents and Settings\Танюша\Мои документы\Мои рисунки\1193853242_dr00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</a:blip>
          <a:srcRect l="11000" t="13778" r="14000" b="10582"/>
          <a:stretch>
            <a:fillRect/>
          </a:stretch>
        </p:blipFill>
        <p:spPr bwMode="auto">
          <a:xfrm>
            <a:off x="2643174" y="3929066"/>
            <a:ext cx="1928826" cy="27389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Танюша\Мои документы\Мои рисунки\mouche_07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357167"/>
            <a:ext cx="2248631" cy="1928826"/>
          </a:xfrm>
          <a:prstGeom prst="rect">
            <a:avLst/>
          </a:prstGeom>
          <a:noFill/>
        </p:spPr>
      </p:pic>
      <p:pic>
        <p:nvPicPr>
          <p:cNvPr id="3075" name="Picture 3" descr="C:\Documents and Settings\Танюша\Мои документы\Мои рисунки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42852"/>
            <a:ext cx="2809878" cy="2663764"/>
          </a:xfrm>
          <a:prstGeom prst="rect">
            <a:avLst/>
          </a:prstGeom>
          <a:noFill/>
        </p:spPr>
      </p:pic>
      <p:pic>
        <p:nvPicPr>
          <p:cNvPr id="3076" name="Picture 4" descr="C:\Documents and Settings\Танюша\Мои документы\Мои рисунки\60905417_tumblr_kowyi7gQj91qzqdh7o1_5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1" y="214290"/>
            <a:ext cx="2214578" cy="1895463"/>
          </a:xfrm>
          <a:prstGeom prst="rect">
            <a:avLst/>
          </a:prstGeom>
          <a:noFill/>
        </p:spPr>
      </p:pic>
      <p:pic>
        <p:nvPicPr>
          <p:cNvPr id="3077" name="Picture 5" descr="C:\Documents and Settings\Танюша\Мои документы\Мои рисунки\smoke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500306"/>
            <a:ext cx="1928826" cy="1928826"/>
          </a:xfrm>
          <a:prstGeom prst="rect">
            <a:avLst/>
          </a:prstGeom>
          <a:noFill/>
        </p:spPr>
      </p:pic>
      <p:pic>
        <p:nvPicPr>
          <p:cNvPr id="3078" name="Picture 6" descr="C:\Documents and Settings\Танюша\Мои документы\Мои рисунки\609561947_3038_muka_rzhanaya_seyanay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4572008"/>
            <a:ext cx="1500198" cy="2001710"/>
          </a:xfrm>
          <a:prstGeom prst="rect">
            <a:avLst/>
          </a:prstGeom>
          <a:noFill/>
        </p:spPr>
      </p:pic>
      <p:pic>
        <p:nvPicPr>
          <p:cNvPr id="3079" name="Picture 7" descr="C:\Documents and Settings\Танюша\Мои документы\Мои рисунки\majakka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4071942"/>
            <a:ext cx="2857520" cy="2560338"/>
          </a:xfrm>
          <a:prstGeom prst="rect">
            <a:avLst/>
          </a:prstGeom>
          <a:noFill/>
        </p:spPr>
      </p:pic>
      <p:pic>
        <p:nvPicPr>
          <p:cNvPr id="3081" name="Picture 9" descr="Картинка 2 из 64000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5008" y="4786322"/>
            <a:ext cx="3071834" cy="191917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428992" y="2357430"/>
            <a:ext cx="2214578" cy="15716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solidFill>
                  <a:schemeClr val="tx1"/>
                </a:solidFill>
              </a:rPr>
              <a:t>?</a:t>
            </a:r>
            <a:endParaRPr lang="ru-RU" sz="9600" b="1" dirty="0">
              <a:solidFill>
                <a:schemeClr val="tx1"/>
              </a:solidFill>
            </a:endParaRPr>
          </a:p>
        </p:txBody>
      </p:sp>
      <p:pic>
        <p:nvPicPr>
          <p:cNvPr id="5121" name="Picture 1" descr="C:\Documents and Settings\Танюша\Мои документы\Мои рисунки\0012-012-Puma.jpg"/>
          <p:cNvPicPr>
            <a:picLocks noChangeAspect="1" noChangeArrowheads="1"/>
          </p:cNvPicPr>
          <p:nvPr/>
        </p:nvPicPr>
        <p:blipFill>
          <a:blip r:embed="rId10"/>
          <a:srcRect l="15625" t="16666" r="14583" b="15278"/>
          <a:stretch>
            <a:fillRect/>
          </a:stretch>
        </p:blipFill>
        <p:spPr bwMode="auto">
          <a:xfrm>
            <a:off x="6072166" y="2500306"/>
            <a:ext cx="3071834" cy="22465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Documents and Settings\Танюша\Мои документы\Мои рисунки\5182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3214710" cy="3214710"/>
          </a:xfrm>
          <a:prstGeom prst="rect">
            <a:avLst/>
          </a:prstGeom>
          <a:noFill/>
        </p:spPr>
      </p:pic>
      <p:pic>
        <p:nvPicPr>
          <p:cNvPr id="4098" name="Picture 2" descr="C:\Documents and Settings\Танюша\Мои документы\Мои рисунки\16653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500306"/>
            <a:ext cx="2652663" cy="1971681"/>
          </a:xfrm>
          <a:prstGeom prst="rect">
            <a:avLst/>
          </a:prstGeom>
          <a:noFill/>
        </p:spPr>
      </p:pic>
      <p:pic>
        <p:nvPicPr>
          <p:cNvPr id="4099" name="Picture 3" descr="C:\Documents and Settings\Танюша\Мои документы\Мои рисунки\60905417_tumblr_kowyi7gQj91qzqdh7o1_5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72198" y="2143116"/>
            <a:ext cx="2714612" cy="23234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:\Documents and Settings\Танюша\Мои документы\Мои рисунки\mouche_071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7" y="2827003"/>
            <a:ext cx="1714512" cy="1470670"/>
          </a:xfrm>
          <a:prstGeom prst="rect">
            <a:avLst/>
          </a:prstGeom>
          <a:noFill/>
        </p:spPr>
      </p:pic>
      <p:pic>
        <p:nvPicPr>
          <p:cNvPr id="23557" name="Picture 5" descr="Картинка 13 из 6400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3251" r="7243" b="38125"/>
          <a:stretch>
            <a:fillRect/>
          </a:stretch>
        </p:blipFill>
        <p:spPr bwMode="auto">
          <a:xfrm>
            <a:off x="4643438" y="2357430"/>
            <a:ext cx="2143140" cy="2357454"/>
          </a:xfrm>
          <a:prstGeom prst="rect">
            <a:avLst/>
          </a:prstGeom>
          <a:noFill/>
        </p:spPr>
      </p:pic>
      <p:pic>
        <p:nvPicPr>
          <p:cNvPr id="23558" name="Picture 6" descr="C:\Documents and Settings\Танюша\Мои документы\Мои рисунки\0208102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571744"/>
            <a:ext cx="2357422" cy="1779854"/>
          </a:xfrm>
          <a:prstGeom prst="rect">
            <a:avLst/>
          </a:prstGeom>
          <a:noFill/>
        </p:spPr>
      </p:pic>
      <p:pic>
        <p:nvPicPr>
          <p:cNvPr id="23559" name="Picture 7" descr="C:\Documents and Settings\Танюша\Мои документы\Мои рисунки\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2071678"/>
            <a:ext cx="2786082" cy="2641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а 21 из 3858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714752"/>
            <a:ext cx="4286280" cy="2726171"/>
          </a:xfrm>
          <a:prstGeom prst="rect">
            <a:avLst/>
          </a:prstGeom>
          <a:noFill/>
        </p:spPr>
      </p:pic>
      <p:pic>
        <p:nvPicPr>
          <p:cNvPr id="3074" name="Picture 2" descr="Airplan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14290"/>
            <a:ext cx="5374082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10</Words>
  <Application>Microsoft Office PowerPoint</Application>
  <PresentationFormat>Экран (4:3)</PresentationFormat>
  <Paragraphs>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 СЕМЬЯ.  (Звуки м, м' и буква м)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Танюша</dc:creator>
  <cp:lastModifiedBy>Танюша</cp:lastModifiedBy>
  <cp:revision>2</cp:revision>
  <dcterms:created xsi:type="dcterms:W3CDTF">2011-01-08T21:14:22Z</dcterms:created>
  <dcterms:modified xsi:type="dcterms:W3CDTF">2011-01-09T09:58:45Z</dcterms:modified>
</cp:coreProperties>
</file>