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29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-102" y="-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6295E-DE6E-424F-BF4A-7BF850F445CE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AB3EA-1115-45C6-BCF5-058CF8801D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6958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FAB3EA-1115-45C6-BCF5-058CF8801DE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4946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0F80-0DD2-4C15-9C05-3F706A36095F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EE7F-EB74-4023-A0AF-1AB56F228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627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0F80-0DD2-4C15-9C05-3F706A36095F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EE7F-EB74-4023-A0AF-1AB56F228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419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0F80-0DD2-4C15-9C05-3F706A36095F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EE7F-EB74-4023-A0AF-1AB56F228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7521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0F80-0DD2-4C15-9C05-3F706A36095F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EE7F-EB74-4023-A0AF-1AB56F228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6986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0F80-0DD2-4C15-9C05-3F706A36095F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EE7F-EB74-4023-A0AF-1AB56F228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591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0F80-0DD2-4C15-9C05-3F706A36095F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EE7F-EB74-4023-A0AF-1AB56F228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283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0F80-0DD2-4C15-9C05-3F706A36095F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EE7F-EB74-4023-A0AF-1AB56F228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8514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0F80-0DD2-4C15-9C05-3F706A36095F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EE7F-EB74-4023-A0AF-1AB56F228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7480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0F80-0DD2-4C15-9C05-3F706A36095F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EE7F-EB74-4023-A0AF-1AB56F228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3858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0F80-0DD2-4C15-9C05-3F706A36095F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EE7F-EB74-4023-A0AF-1AB56F228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4542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0F80-0DD2-4C15-9C05-3F706A36095F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9EE7F-EB74-4023-A0AF-1AB56F228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9935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30F80-0DD2-4C15-9C05-3F706A36095F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9EE7F-EB74-4023-A0AF-1AB56F228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1408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00B0F0"/>
            </a:gs>
            <a:gs pos="79000">
              <a:schemeClr val="accent1">
                <a:lumMod val="45000"/>
                <a:lumOff val="55000"/>
              </a:schemeClr>
            </a:gs>
            <a:gs pos="9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3ED8C1-BD9B-40F2-B8F3-FBFDA3F168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615" y="721176"/>
            <a:ext cx="11801856" cy="3154856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7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Здоровье – </a:t>
            </a:r>
            <a:br>
              <a:rPr lang="ru-RU" sz="7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7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ценный дар природы! </a:t>
            </a:r>
            <a:br>
              <a:rPr lang="ru-RU" sz="7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7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Береги его!</a:t>
            </a:r>
            <a:endParaRPr lang="ru-RU" sz="72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AFBC741-6844-4D53-92AE-94C85EF8FB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36740" y="6291848"/>
            <a:ext cx="3542190" cy="590499"/>
          </a:xfrm>
        </p:spPr>
        <p:txBody>
          <a:bodyPr>
            <a:normAutofit/>
          </a:bodyPr>
          <a:lstStyle/>
          <a:p>
            <a:r>
              <a:rPr lang="ru-RU" b="1" dirty="0"/>
              <a:t>Учитель: Петрук Т.В.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8AFBF9F-FAB2-4A0F-8EBA-0041556A83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4360" y="-226862"/>
            <a:ext cx="2698448" cy="269844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E55DEE5-7F66-41A5-8FF1-BC05A13F5C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9004" y="-45713"/>
            <a:ext cx="2752808" cy="2389417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3FE8496A-CDF1-4DEF-9626-1662018BE7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07" y="3767449"/>
            <a:ext cx="5049919" cy="3090551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AD3C0FB6-3A49-406F-90B1-E4DF50B377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95643" y="3429000"/>
            <a:ext cx="2736342" cy="3429000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2E6AEBFD-5826-4C36-92D2-9BF6191F51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6534" y="3838684"/>
            <a:ext cx="4746873" cy="245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315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>
                <a:lumMod val="98000"/>
                <a:lumOff val="2000"/>
              </a:srgb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139F8C-7B81-4EF8-B211-520126AFF292}"/>
              </a:ext>
            </a:extLst>
          </p:cNvPr>
          <p:cNvSpPr txBox="1"/>
          <p:nvPr/>
        </p:nvSpPr>
        <p:spPr>
          <a:xfrm>
            <a:off x="5076825" y="2438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AC8BB2E9-0456-420B-B4BA-2D0561E9D14E}"/>
              </a:ext>
            </a:extLst>
          </p:cNvPr>
          <p:cNvSpPr/>
          <p:nvPr/>
        </p:nvSpPr>
        <p:spPr>
          <a:xfrm>
            <a:off x="224841" y="401781"/>
            <a:ext cx="11742317" cy="156966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harsh" dir="t"/>
          </a:scene3d>
          <a:sp3d>
            <a:bevelT prst="angle"/>
          </a:sp3d>
        </p:spPr>
        <p:txBody>
          <a:bodyPr wrap="none" lIns="91440" tIns="45720" rIns="91440" bIns="45720">
            <a:spAutoFit/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9600" b="1" dirty="0">
                <a:ln>
                  <a:solidFill>
                    <a:srgbClr val="7030A0"/>
                  </a:solidFill>
                </a:ln>
                <a:solidFill>
                  <a:srgbClr val="DB2975"/>
                </a:solidFill>
              </a:rPr>
              <a:t>Спасибо за внимание</a:t>
            </a:r>
            <a:endParaRPr lang="ru-RU" sz="9600" b="1" cap="none" spc="0" dirty="0">
              <a:ln>
                <a:solidFill>
                  <a:srgbClr val="7030A0"/>
                </a:solidFill>
              </a:ln>
              <a:solidFill>
                <a:srgbClr val="DB2975"/>
              </a:solidFill>
              <a:effectLst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7EB5B4D0-AB6F-4467-8A8D-55686DE31F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00358" y="2928462"/>
            <a:ext cx="12043692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1404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B0F0"/>
            </a:gs>
            <a:gs pos="79000">
              <a:schemeClr val="accent1">
                <a:lumMod val="45000"/>
                <a:lumOff val="55000"/>
              </a:schemeClr>
            </a:gs>
            <a:gs pos="9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3E7A869-A600-4E59-A5DA-02C63F80F8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0104" y="204186"/>
            <a:ext cx="12118019" cy="678254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F59EEB7-4D02-4BBB-ADE5-1645A05E8B84}"/>
              </a:ext>
            </a:extLst>
          </p:cNvPr>
          <p:cNvSpPr/>
          <p:nvPr/>
        </p:nvSpPr>
        <p:spPr>
          <a:xfrm>
            <a:off x="3968319" y="1975282"/>
            <a:ext cx="5093462" cy="25649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 от природы дар – </a:t>
            </a:r>
            <a:endParaRPr lang="ru-RU" sz="20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мяч и не воздушный шар.</a:t>
            </a:r>
            <a:endParaRPr lang="ru-RU" sz="20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глобус это, не арбуз .</a:t>
            </a:r>
            <a:endParaRPr lang="ru-RU" sz="20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Здоровье - Очень хрупкий груз.</a:t>
            </a:r>
            <a:endParaRPr lang="ru-RU" sz="20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 жизнь счастливую прожить, </a:t>
            </a:r>
            <a:endParaRPr lang="ru-RU" sz="20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Здоровье нужно сохранить!</a:t>
            </a:r>
            <a:endParaRPr lang="ru-RU" sz="20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90824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B0F0"/>
            </a:gs>
            <a:gs pos="79000">
              <a:schemeClr val="accent1">
                <a:lumMod val="45000"/>
                <a:lumOff val="55000"/>
              </a:schemeClr>
            </a:gs>
            <a:gs pos="9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6E626431-90FD-4F51-B2F1-3E68F82110E6}"/>
              </a:ext>
            </a:extLst>
          </p:cNvPr>
          <p:cNvSpPr/>
          <p:nvPr/>
        </p:nvSpPr>
        <p:spPr>
          <a:xfrm>
            <a:off x="168676" y="124287"/>
            <a:ext cx="85935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dirty="0"/>
              <a:t>-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 считаю себя здоровым, потому что…..</a:t>
            </a:r>
          </a:p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685800" indent="-685800">
              <a:buFontTx/>
              <a:buChar char="-"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буду еще здоровее, </a:t>
            </a:r>
          </a:p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я…   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3A2CD027-790C-42A8-BC61-55A52FDB2C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8669" y="568509"/>
            <a:ext cx="3903331" cy="3528612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748514EE-00EC-4FB8-A37D-76C9EF0C3D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07915" y="4097121"/>
            <a:ext cx="2096086" cy="2293311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CDB77C51-8D81-43B5-8B4B-5C6F7354FE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8667" y="4893939"/>
            <a:ext cx="3502249" cy="1964061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5FB0F331-11D1-4B67-A129-E7B3CDC152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41582" y="2758185"/>
            <a:ext cx="1659178" cy="2854918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xmlns="" id="{D4BBC987-BCDB-4F19-B22F-23A61572112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98170" y="4289250"/>
            <a:ext cx="2878559" cy="23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32804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9000">
              <a:schemeClr val="accent1">
                <a:lumMod val="45000"/>
                <a:lumOff val="55000"/>
              </a:schemeClr>
            </a:gs>
            <a:gs pos="9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54703F9-CD38-487F-9093-9769999CD44F}"/>
              </a:ext>
            </a:extLst>
          </p:cNvPr>
          <p:cNvSpPr/>
          <p:nvPr/>
        </p:nvSpPr>
        <p:spPr>
          <a:xfrm>
            <a:off x="731520" y="370439"/>
            <a:ext cx="87050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 это круто!</a:t>
            </a:r>
          </a:p>
          <a:p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-это класс!</a:t>
            </a:r>
          </a:p>
          <a:p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образ жизни  - </a:t>
            </a:r>
          </a:p>
          <a:p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касается и нас!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1295AB4-C1DE-42B6-913E-33C1D6D879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8732" y="-179950"/>
            <a:ext cx="2817876" cy="2817876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CEB0AADD-CC6F-467A-B644-C44ADEB018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5297" y="2714106"/>
            <a:ext cx="5308847" cy="414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2048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9000">
              <a:schemeClr val="accent1">
                <a:lumMod val="45000"/>
                <a:lumOff val="55000"/>
              </a:schemeClr>
            </a:gs>
            <a:gs pos="9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7E91B52-B9F1-453C-A96F-599790AD6D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428" y="388549"/>
            <a:ext cx="3792963" cy="304045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D00A22C-9481-4EB9-83D0-4BD9C57EEE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116" y="2737935"/>
            <a:ext cx="3589395" cy="393718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9734E98-B59E-451B-9735-0BCD8B72D2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2038" y="0"/>
            <a:ext cx="3664755" cy="315391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B0DB9F6-ACF7-4294-8EBB-722D2CE407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5123" y="3246120"/>
            <a:ext cx="4153662" cy="361188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2912513-ABCC-4938-A566-AA7662A1BA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11890" y="292981"/>
            <a:ext cx="3372993" cy="337299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41C7C02C-3972-4652-B6A2-F3798E603A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15021" y="3939292"/>
            <a:ext cx="2782452" cy="273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03800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9000">
              <a:schemeClr val="accent1">
                <a:lumMod val="45000"/>
                <a:lumOff val="55000"/>
              </a:schemeClr>
            </a:gs>
            <a:gs pos="9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78D9526-35EF-4E9F-AC93-3974BB08DE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5722" y="2871321"/>
            <a:ext cx="3052050" cy="37723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78E98F4-DD05-4E6C-8EAE-120F22CC9E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6354" y="446992"/>
            <a:ext cx="4208926" cy="266398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F750981-46A2-469F-9CA6-88FF17B226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478" y="446992"/>
            <a:ext cx="3052049" cy="300118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34D82FF-6793-47E1-8D87-1F6BC15B22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5937" y="3429000"/>
            <a:ext cx="4939292" cy="337073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1E3FCBB-A762-42A8-A6AA-B24538F7C7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0015" y="3974250"/>
            <a:ext cx="4073036" cy="250746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738282E-14A2-423B-A461-F6B99924D28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65229" y="70119"/>
            <a:ext cx="2650045" cy="304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1399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9000">
              <a:schemeClr val="accent1">
                <a:lumMod val="45000"/>
                <a:lumOff val="55000"/>
              </a:schemeClr>
            </a:gs>
            <a:gs pos="9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1F89911-CE38-4BD5-9473-3DEA35B036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9063" y="3390916"/>
            <a:ext cx="3107435" cy="20524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09D74C4-5932-4EDA-861F-F44E79FA6B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953" y="182737"/>
            <a:ext cx="2709673" cy="29452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2F957A6-9DB6-4325-A8BD-B3A5474F24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56498" y="4242817"/>
            <a:ext cx="3805104" cy="24010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147DCBB7-CCF9-4E4F-A933-0080673C97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9050" y="169973"/>
            <a:ext cx="4543382" cy="376532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47FA732F-A531-4D78-9DEE-38F3C8EC13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19454" y="3633215"/>
            <a:ext cx="2231170" cy="302323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226D8BD2-8356-4F24-B54E-1BF2044EB30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913" y="4521653"/>
            <a:ext cx="2845641" cy="215361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941D99AE-C71A-4CC0-978B-809C66F916E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5755" y="421145"/>
            <a:ext cx="3107434" cy="288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1657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9000">
              <a:schemeClr val="accent1">
                <a:lumMod val="45000"/>
                <a:lumOff val="55000"/>
              </a:schemeClr>
            </a:gs>
            <a:gs pos="9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215CBAA-7CFD-490D-A436-19722A0459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514" y="2379728"/>
            <a:ext cx="4589875" cy="43690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EED457F-7DAC-49F9-8162-21C5E0E9DF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7794" y="931985"/>
            <a:ext cx="3135567" cy="347762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4EAA52A9-F1E2-4854-8C93-CCCE77ED08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372025">
            <a:off x="7606401" y="341297"/>
            <a:ext cx="2616046" cy="166152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BE24E66E-328C-4134-AA6E-2DAB397475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36985" y="1604907"/>
            <a:ext cx="4833277" cy="532299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DF1B5256-F3D6-41F1-BE78-F9EBFF3A09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514" y="117416"/>
            <a:ext cx="6037468" cy="2747704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FF6F13E4-4912-488C-8BBF-ED31144B60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00070" y="4478272"/>
            <a:ext cx="2598543" cy="200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7995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9000">
              <a:schemeClr val="accent1">
                <a:lumMod val="45000"/>
                <a:lumOff val="55000"/>
              </a:schemeClr>
            </a:gs>
            <a:gs pos="9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CAD1807-24F0-426D-8769-654C6C386274}"/>
              </a:ext>
            </a:extLst>
          </p:cNvPr>
          <p:cNvSpPr/>
          <p:nvPr/>
        </p:nvSpPr>
        <p:spPr>
          <a:xfrm>
            <a:off x="165918" y="88788"/>
            <a:ext cx="9145389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Будьте здоровы!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764687AE-1471-48DD-8665-132410083D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37587" y="2017450"/>
            <a:ext cx="4349410" cy="478708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4AD88C00-27A2-4E35-BAD4-D885F336E4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8694" y="2169130"/>
            <a:ext cx="2813904" cy="281390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194623EE-158E-4624-8DE2-0FD39FC810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52437" y="283900"/>
            <a:ext cx="2724150" cy="34671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D50E94F3-6876-425F-BB28-7C333F35A0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79166" y="4114471"/>
            <a:ext cx="2812834" cy="2812834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187F254F-E709-4738-A5FB-624050FBE0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0457" y="3487305"/>
            <a:ext cx="29908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5199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</TotalTime>
  <Words>76</Words>
  <Application>Microsoft Office PowerPoint</Application>
  <PresentationFormat>Произвольный</PresentationFormat>
  <Paragraphs>24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 Здоровье –  ценный дар природы!  Береги его!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Здоровье –  ценный дар природы!  Береги его!</dc:title>
  <dc:creator>Petruk</dc:creator>
  <cp:lastModifiedBy>Zverdvd.org</cp:lastModifiedBy>
  <cp:revision>32</cp:revision>
  <dcterms:created xsi:type="dcterms:W3CDTF">2018-11-29T17:47:10Z</dcterms:created>
  <dcterms:modified xsi:type="dcterms:W3CDTF">2021-03-24T18:29:35Z</dcterms:modified>
</cp:coreProperties>
</file>