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7" r:id="rId2"/>
  </p:sldMasterIdLst>
  <p:sldIdLst>
    <p:sldId id="305" r:id="rId3"/>
    <p:sldId id="303" r:id="rId4"/>
    <p:sldId id="287" r:id="rId5"/>
    <p:sldId id="304" r:id="rId6"/>
    <p:sldId id="259" r:id="rId7"/>
    <p:sldId id="277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20" r:id="rId22"/>
    <p:sldId id="297" r:id="rId23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20CE"/>
    <a:srgbClr val="339966"/>
    <a:srgbClr val="FF7C80"/>
    <a:srgbClr val="990033"/>
    <a:srgbClr val="660066"/>
    <a:srgbClr val="0066FF"/>
    <a:srgbClr val="3617F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22" autoAdjust="0"/>
  </p:normalViewPr>
  <p:slideViewPr>
    <p:cSldViewPr>
      <p:cViewPr>
        <p:scale>
          <a:sx n="96" d="100"/>
          <a:sy n="96" d="100"/>
        </p:scale>
        <p:origin x="-2064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6AD7CB-44BD-4734-9C93-C0D4225AB03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BF944-85AE-498A-8D51-BB6A480C7E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A324E-941C-4139-BBE6-FEABE47DAD3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119395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771090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4000795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3247225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673778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0352892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3882486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921610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53DF9-6C82-4633-8C8E-39B479262A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382241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9205474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4858347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B6129-8F24-4CD1-B97D-66E8D54DA0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3F8DE-09EA-4A1D-88D3-534A0435F8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E38FD-014C-4469-9C0C-C6B7023E7A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5CE39-ADEB-4291-AC55-60853296356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90E2C-E15E-4D5D-B400-FF9FC2C67D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7B934-C01F-4EF9-8DC1-B4A591F51E8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BCDF9-C5E2-49A4-85E8-33768E7C341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03D55C4F-3F8D-47C8-BF77-232F47E8CD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9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DEDC1FB-B2BD-4282-B710-90950E9A0D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26.03.2024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31554D0-366D-4D23-997D-FCCDF08A7AF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9421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https://top-fon.com/uploads/posts/2023-01/1674952166_top-fon-com-p-fon-dlya-prezentatsii-s-prirodoi-rasteniya-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https://top-fon.com/uploads/posts/2023-01/1674952166_top-fon-com-p-fon-dlya-prezentatsii-s-prirodoi-rasteniya-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0" name="Picture 6" descr="https://catherineasquithgallery.com/uploads/posts/2021-03/1614803480_156-p-fon-dlya-prezentatsii-skazka-1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1772816"/>
            <a:ext cx="48245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5220CE"/>
                </a:solidFill>
                <a:latin typeface="Times New Roman" pitchFamily="18" charset="0"/>
                <a:cs typeface="Times New Roman" pitchFamily="18" charset="0"/>
              </a:rPr>
              <a:t>Animals</a:t>
            </a:r>
            <a:endParaRPr lang="ru-RU" sz="10000" dirty="0">
              <a:solidFill>
                <a:srgbClr val="5220C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media.baamboozle.com/uploads/images/53511/1589741381_23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91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dn4.vectorstock.com/i/1000x1000/43/63/crocodile-african-savannah-animal-cartoon-vector-6304363.jpg"/>
          <p:cNvPicPr>
            <a:picLocks noChangeAspect="1" noChangeArrowheads="1"/>
          </p:cNvPicPr>
          <p:nvPr/>
        </p:nvPicPr>
        <p:blipFill>
          <a:blip r:embed="rId2" cstate="print"/>
          <a:srcRect b="11258"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 descr="https://avatars.mds.yandex.net/get-mpic/364668/img_id3219922529393496487.jpeg/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s://avatars.mds.yandex.net/get-mpic/364668/img_id3219922529393496487.jpeg/orig"/>
          <p:cNvPicPr>
            <a:picLocks noChangeAspect="1" noChangeArrowheads="1"/>
          </p:cNvPicPr>
          <p:nvPr/>
        </p:nvPicPr>
        <p:blipFill>
          <a:blip r:embed="rId2" cstate="print"/>
          <a:srcRect l="50794" t="8084" r="3607" b="149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static.vecteezy.com/system/resources/previews/000/448/036/large_2x/vector-font-design-for-word-f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s://us.123rf.com/450wm/passengerz/passengerz1411/passengerz141100087/34152955-little-kangaroo-illustration-for-abc-alphabet-k.jpg?ver=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i.ytimg.com/vi/yX5kUFUo22Q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englhouse.ru/wp-content/uploads/2020/05/7d38f29d93a25cb4ff6aa821dd67a9a6-4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i.pinimg.com/originals/b7/cf/78/b7cf781194586648afc489d04983b3d7.jpg"/>
          <p:cNvPicPr>
            <a:picLocks noChangeAspect="1" noChangeArrowheads="1"/>
          </p:cNvPicPr>
          <p:nvPr/>
        </p:nvPicPr>
        <p:blipFill>
          <a:blip r:embed="rId2" cstate="print"/>
          <a:srcRect b="10306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i.pinimg.com/736x/94/a6/1e/94a61e6d697d302bf198dd247e33edd8.jpg"/>
          <p:cNvPicPr>
            <a:picLocks noChangeAspect="1" noChangeArrowheads="1"/>
          </p:cNvPicPr>
          <p:nvPr/>
        </p:nvPicPr>
        <p:blipFill>
          <a:blip r:embed="rId2" cstate="print"/>
          <a:srcRect l="13569" t="11614" r="14708" b="12178"/>
          <a:stretch>
            <a:fillRect/>
          </a:stretch>
        </p:blipFill>
        <p:spPr bwMode="auto">
          <a:xfrm>
            <a:off x="1475656" y="0"/>
            <a:ext cx="6156176" cy="6859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kartinkof.club/uploads/posts/2022-06/1655300427_47-kartinkof-club-p-da-raisom-khorz-v-kartinkakh-s-pozhelaniem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rayscale photo of short coated dog"/>
          <p:cNvPicPr>
            <a:picLocks noChangeAspect="1" noChangeArrowheads="1"/>
          </p:cNvPicPr>
          <p:nvPr/>
        </p:nvPicPr>
        <p:blipFill>
          <a:blip r:embed="rId2" cstate="print"/>
          <a:srcRect t="38448"/>
          <a:stretch>
            <a:fillRect/>
          </a:stretch>
        </p:blipFill>
        <p:spPr bwMode="auto">
          <a:xfrm>
            <a:off x="107504" y="188640"/>
            <a:ext cx="2304256" cy="2188360"/>
          </a:xfrm>
          <a:prstGeom prst="rect">
            <a:avLst/>
          </a:prstGeom>
          <a:noFill/>
        </p:spPr>
      </p:pic>
      <p:pic>
        <p:nvPicPr>
          <p:cNvPr id="40964" name="Picture 4" descr="a herd of elephants walking across a lush green field"/>
          <p:cNvPicPr>
            <a:picLocks noChangeAspect="1" noChangeArrowheads="1"/>
          </p:cNvPicPr>
          <p:nvPr/>
        </p:nvPicPr>
        <p:blipFill>
          <a:blip r:embed="rId3" cstate="print"/>
          <a:srcRect l="8183" t="40046" r="25041"/>
          <a:stretch>
            <a:fillRect/>
          </a:stretch>
        </p:blipFill>
        <p:spPr bwMode="auto">
          <a:xfrm>
            <a:off x="2411760" y="4365104"/>
            <a:ext cx="2232248" cy="2376264"/>
          </a:xfrm>
          <a:prstGeom prst="rect">
            <a:avLst/>
          </a:prstGeom>
          <a:noFill/>
        </p:spPr>
      </p:pic>
      <p:pic>
        <p:nvPicPr>
          <p:cNvPr id="40966" name="Picture 6" descr="brown and white cow on green grass field during daytime"/>
          <p:cNvPicPr>
            <a:picLocks noChangeAspect="1" noChangeArrowheads="1"/>
          </p:cNvPicPr>
          <p:nvPr/>
        </p:nvPicPr>
        <p:blipFill>
          <a:blip r:embed="rId4" cstate="print"/>
          <a:srcRect l="26189"/>
          <a:stretch>
            <a:fillRect/>
          </a:stretch>
        </p:blipFill>
        <p:spPr bwMode="auto">
          <a:xfrm>
            <a:off x="2483768" y="188640"/>
            <a:ext cx="2151479" cy="2160240"/>
          </a:xfrm>
          <a:prstGeom prst="rect">
            <a:avLst/>
          </a:prstGeom>
          <a:noFill/>
        </p:spPr>
      </p:pic>
      <p:pic>
        <p:nvPicPr>
          <p:cNvPr id="40970" name="Picture 10" descr="a wolf walking across a gravel covered 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365104"/>
            <a:ext cx="2160240" cy="2376264"/>
          </a:xfrm>
          <a:prstGeom prst="rect">
            <a:avLst/>
          </a:prstGeom>
          <a:noFill/>
        </p:spPr>
      </p:pic>
      <p:pic>
        <p:nvPicPr>
          <p:cNvPr id="40972" name="Picture 12" descr="orange fox lying on green grass during daytim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365104"/>
            <a:ext cx="2088232" cy="2376264"/>
          </a:xfrm>
          <a:prstGeom prst="rect">
            <a:avLst/>
          </a:prstGeom>
          <a:noFill/>
        </p:spPr>
      </p:pic>
      <p:pic>
        <p:nvPicPr>
          <p:cNvPr id="40974" name="Picture 14" descr="an orange cat sitting under a tree in the gras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188640"/>
            <a:ext cx="2171030" cy="2160240"/>
          </a:xfrm>
          <a:prstGeom prst="rect">
            <a:avLst/>
          </a:prstGeom>
          <a:noFill/>
        </p:spPr>
      </p:pic>
      <p:pic>
        <p:nvPicPr>
          <p:cNvPr id="10" name="Picture 2" descr="a couple of giraffe standing on top of a lush green fiel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4365105"/>
            <a:ext cx="2232248" cy="2376263"/>
          </a:xfrm>
          <a:prstGeom prst="rect">
            <a:avLst/>
          </a:prstGeom>
          <a:noFill/>
        </p:spPr>
      </p:pic>
      <p:pic>
        <p:nvPicPr>
          <p:cNvPr id="40976" name="Picture 16" descr="a close up of a parrot with a black background"/>
          <p:cNvPicPr>
            <a:picLocks noChangeAspect="1" noChangeArrowheads="1"/>
          </p:cNvPicPr>
          <p:nvPr/>
        </p:nvPicPr>
        <p:blipFill>
          <a:blip r:embed="rId9" cstate="print"/>
          <a:srcRect l="16684" t="19835"/>
          <a:stretch>
            <a:fillRect/>
          </a:stretch>
        </p:blipFill>
        <p:spPr bwMode="auto">
          <a:xfrm>
            <a:off x="6948265" y="188640"/>
            <a:ext cx="2088231" cy="2160240"/>
          </a:xfrm>
          <a:prstGeom prst="rect">
            <a:avLst/>
          </a:prstGeom>
          <a:noFill/>
        </p:spPr>
      </p:pic>
      <p:pic>
        <p:nvPicPr>
          <p:cNvPr id="40978" name="Picture 18" descr="a man standing next to two camels in the desert"/>
          <p:cNvPicPr>
            <a:picLocks noChangeAspect="1" noChangeArrowheads="1"/>
          </p:cNvPicPr>
          <p:nvPr/>
        </p:nvPicPr>
        <p:blipFill>
          <a:blip r:embed="rId10" cstate="print"/>
          <a:srcRect l="26148"/>
          <a:stretch>
            <a:fillRect/>
          </a:stretch>
        </p:blipFill>
        <p:spPr bwMode="auto">
          <a:xfrm>
            <a:off x="107504" y="2420888"/>
            <a:ext cx="2304255" cy="1872208"/>
          </a:xfrm>
          <a:prstGeom prst="rect">
            <a:avLst/>
          </a:prstGeom>
          <a:noFill/>
        </p:spPr>
      </p:pic>
      <p:pic>
        <p:nvPicPr>
          <p:cNvPr id="40980" name="Picture 20" descr="a close up of a lion with its mouth ope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83768" y="2420888"/>
            <a:ext cx="2160240" cy="1872208"/>
          </a:xfrm>
          <a:prstGeom prst="rect">
            <a:avLst/>
          </a:prstGeom>
          <a:noFill/>
        </p:spPr>
      </p:pic>
      <p:pic>
        <p:nvPicPr>
          <p:cNvPr id="40982" name="Picture 22" descr="a group of zebras drinking water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6016" y="2420888"/>
            <a:ext cx="2160240" cy="1872208"/>
          </a:xfrm>
          <a:prstGeom prst="rect">
            <a:avLst/>
          </a:prstGeom>
          <a:noFill/>
        </p:spPr>
      </p:pic>
      <p:pic>
        <p:nvPicPr>
          <p:cNvPr id="40984" name="Picture 24" descr="a red squirrel sitting on top of a tree branch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8264" y="2420888"/>
            <a:ext cx="2088232" cy="187220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uchebnik.mos.ru/system_2/game_apps/icons/000/271/621/original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88640"/>
            <a:ext cx="4531818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1507">
            <a:off x="855464" y="2202314"/>
            <a:ext cx="3652406" cy="33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60"/>
          <a:stretch>
            <a:fillRect/>
          </a:stretch>
        </p:blipFill>
        <p:spPr bwMode="auto">
          <a:xfrm>
            <a:off x="4427984" y="1556792"/>
            <a:ext cx="4419708" cy="46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1573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kalix.club/uploads/posts/2022-12/1671686681_kalix-club-p-fon-dlya-prezentatsii-zoopark-krasivo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924" r="626" b="83364"/>
          <a:stretch>
            <a:fillRect/>
          </a:stretch>
        </p:blipFill>
        <p:spPr bwMode="auto">
          <a:xfrm>
            <a:off x="1691680" y="188640"/>
            <a:ext cx="626469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AutoShape 4" descr="https://fsd.multiurok.ru/html/2019/11/14/s_5dcd583d2e189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s://fsd.multiurok.ru/html/2019/11/14/s_5dcd583d2e189/img9.jpg"/>
          <p:cNvPicPr>
            <a:picLocks noChangeAspect="1" noChangeArrowheads="1"/>
          </p:cNvPicPr>
          <p:nvPr/>
        </p:nvPicPr>
        <p:blipFill>
          <a:blip r:embed="rId4" cstate="print"/>
          <a:srcRect l="25118" t="18900" b="48026"/>
          <a:stretch>
            <a:fillRect/>
          </a:stretch>
        </p:blipFill>
        <p:spPr bwMode="auto">
          <a:xfrm>
            <a:off x="1403648" y="1628800"/>
            <a:ext cx="7740352" cy="2664296"/>
          </a:xfrm>
          <a:prstGeom prst="rect">
            <a:avLst/>
          </a:prstGeom>
          <a:noFill/>
        </p:spPr>
      </p:pic>
      <p:pic>
        <p:nvPicPr>
          <p:cNvPr id="12296" name="Picture 8" descr="https://avatars.mds.yandex.net/i?id=83f623e9afde8e28255b4fa27744e3ec23e8ad67-10637677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293096"/>
            <a:ext cx="2699792" cy="2564904"/>
          </a:xfrm>
          <a:prstGeom prst="rect">
            <a:avLst/>
          </a:prstGeom>
          <a:noFill/>
        </p:spPr>
      </p:pic>
      <p:pic>
        <p:nvPicPr>
          <p:cNvPr id="12298" name="Picture 10" descr="https://w.forfun.com/fetch/23/2312ccc3bf519b14d6f4490611746d6f.jpeg"/>
          <p:cNvPicPr>
            <a:picLocks noChangeAspect="1" noChangeArrowheads="1"/>
          </p:cNvPicPr>
          <p:nvPr/>
        </p:nvPicPr>
        <p:blipFill>
          <a:blip r:embed="rId6" cstate="print"/>
          <a:srcRect l="38335"/>
          <a:stretch>
            <a:fillRect/>
          </a:stretch>
        </p:blipFill>
        <p:spPr bwMode="auto">
          <a:xfrm>
            <a:off x="1403648" y="4293096"/>
            <a:ext cx="2599600" cy="2564904"/>
          </a:xfrm>
          <a:prstGeom prst="rect">
            <a:avLst/>
          </a:prstGeom>
          <a:noFill/>
        </p:spPr>
      </p:pic>
      <p:pic>
        <p:nvPicPr>
          <p:cNvPr id="12" name="Picture 6" descr="https://fsd.multiurok.ru/html/2019/11/14/s_5dcd583d2e189/img9.jpg"/>
          <p:cNvPicPr>
            <a:picLocks noChangeAspect="1" noChangeArrowheads="1"/>
          </p:cNvPicPr>
          <p:nvPr/>
        </p:nvPicPr>
        <p:blipFill>
          <a:blip r:embed="rId4" cstate="print"/>
          <a:srcRect t="18900" r="73716" b="48026"/>
          <a:stretch>
            <a:fillRect/>
          </a:stretch>
        </p:blipFill>
        <p:spPr bwMode="auto">
          <a:xfrm>
            <a:off x="4067944" y="4293096"/>
            <a:ext cx="2304256" cy="2564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293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AutoShape 4" descr="https://top-fon.com/uploads/posts/2023-01/1675108714_top-fon-com-p-kartinki-dlya-prezentatsii-zhivotnikh-bez-1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 descr="https://top-fon.com/uploads/posts/2023-01/1675108714_top-fon-com-p-kartinki-dlya-prezentatsii-zhivotnikh-bez-1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8" name="Picture 10" descr="https://avatars.mds.yandex.net/i?id=092ad40954a142b7b7a6fd3e30e68f8c64d89ab8-1226099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854" b="76569"/>
          <a:stretch>
            <a:fillRect/>
          </a:stretch>
        </p:blipFill>
        <p:spPr bwMode="auto">
          <a:xfrm>
            <a:off x="1907704" y="0"/>
            <a:ext cx="5688632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http://webmg.ru/wp-content/uploads/2022/10/kartinki-dlya-detej-dlya-detskogo-sada-domashnie-zhivotnye.jpg"/>
          <p:cNvPicPr>
            <a:picLocks noChangeAspect="1" noChangeArrowheads="1"/>
          </p:cNvPicPr>
          <p:nvPr/>
        </p:nvPicPr>
        <p:blipFill>
          <a:blip r:embed="rId4" cstate="print"/>
          <a:srcRect b="59983"/>
          <a:stretch>
            <a:fillRect/>
          </a:stretch>
        </p:blipFill>
        <p:spPr bwMode="auto">
          <a:xfrm>
            <a:off x="0" y="1412776"/>
            <a:ext cx="9144000" cy="2880320"/>
          </a:xfrm>
          <a:prstGeom prst="rect">
            <a:avLst/>
          </a:prstGeom>
          <a:noFill/>
        </p:spPr>
      </p:pic>
      <p:pic>
        <p:nvPicPr>
          <p:cNvPr id="15" name="Picture 8" descr="http://webmg.ru/wp-content/uploads/2022/10/kartinki-dlya-detej-dlya-detskogo-sada-domashnie-zhivotnye.jpg"/>
          <p:cNvPicPr>
            <a:picLocks noChangeAspect="1" noChangeArrowheads="1"/>
          </p:cNvPicPr>
          <p:nvPr/>
        </p:nvPicPr>
        <p:blipFill>
          <a:blip r:embed="rId4" cstate="print"/>
          <a:srcRect t="50832" b="9151"/>
          <a:stretch>
            <a:fillRect/>
          </a:stretch>
        </p:blipFill>
        <p:spPr bwMode="auto">
          <a:xfrm>
            <a:off x="0" y="4193704"/>
            <a:ext cx="914400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-1467544"/>
            <a:ext cx="8856984" cy="1467544"/>
          </a:xfrm>
        </p:spPr>
        <p:txBody>
          <a:bodyPr/>
          <a:lstStyle/>
          <a:p>
            <a:pPr eaLnBrk="1" hangingPunct="1"/>
            <a:r>
              <a:rPr lang="en-US" sz="5400" dirty="0"/>
              <a:t/>
            </a:r>
            <a:br>
              <a:rPr lang="en-US" sz="5400" dirty="0"/>
            </a:br>
            <a:endParaRPr lang="ru-RU" sz="5400" dirty="0" smtClean="0"/>
          </a:p>
        </p:txBody>
      </p:sp>
      <p:pic>
        <p:nvPicPr>
          <p:cNvPr id="11266" name="Picture 2" descr="https://hqtexture.com/uploads/posts/2011-11/1320963237-1641826-shutterstock_35752309-_www.hqtexture.com.jpg"/>
          <p:cNvPicPr>
            <a:picLocks noChangeAspect="1" noChangeArrowheads="1"/>
          </p:cNvPicPr>
          <p:nvPr/>
        </p:nvPicPr>
        <p:blipFill>
          <a:blip r:embed="rId2" cstate="print"/>
          <a:srcRect b="80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23728" y="404664"/>
            <a:ext cx="518457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aims of our lesson    </a:t>
            </a:r>
          </a:p>
          <a:p>
            <a:r>
              <a:rPr lang="en-US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are</a:t>
            </a:r>
            <a:r>
              <a:rPr lang="ru-RU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 learn:</a:t>
            </a:r>
            <a:endParaRPr lang="ru-RU" sz="3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2411760" y="1124744"/>
            <a:ext cx="5184576" cy="3672409"/>
          </a:xfrm>
        </p:spPr>
        <p:txBody>
          <a:bodyPr/>
          <a:lstStyle/>
          <a:p>
            <a:pPr eaLnBrk="1" hangingPunct="1"/>
            <a:endParaRPr lang="en-US" sz="4400" dirty="0" smtClean="0">
              <a:solidFill>
                <a:srgbClr val="339966"/>
              </a:solidFill>
            </a:endParaRPr>
          </a:p>
          <a:p>
            <a:pPr eaLnBrk="1" hangingPunct="1"/>
            <a:r>
              <a:rPr lang="en-US" sz="4400" dirty="0" smtClean="0">
                <a:solidFill>
                  <a:srgbClr val="339966"/>
                </a:solidFill>
              </a:rPr>
              <a:t>where animals live;</a:t>
            </a:r>
          </a:p>
          <a:p>
            <a:pPr eaLnBrk="1" hangingPunct="1"/>
            <a:r>
              <a:rPr lang="en-US" sz="4400" dirty="0" smtClean="0">
                <a:solidFill>
                  <a:srgbClr val="660066"/>
                </a:solidFill>
              </a:rPr>
              <a:t>what they can do.</a:t>
            </a:r>
            <a:endParaRPr lang="ru-RU" sz="4400" dirty="0" smtClean="0">
              <a:solidFill>
                <a:srgbClr val="660066"/>
              </a:solidFill>
            </a:endParaRPr>
          </a:p>
          <a:p>
            <a:pPr marL="0" indent="0"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576" y="188640"/>
            <a:ext cx="7543800" cy="935360"/>
          </a:xfrm>
        </p:spPr>
        <p:txBody>
          <a:bodyPr/>
          <a:lstStyle/>
          <a:p>
            <a:pPr algn="ctr"/>
            <a:r>
              <a:rPr lang="en-US" sz="5400" dirty="0" smtClean="0"/>
              <a:t>Listen and repeat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968551"/>
          </a:xfrm>
        </p:spPr>
        <p:txBody>
          <a:bodyPr/>
          <a:lstStyle/>
          <a:p>
            <a:endParaRPr lang="en-US" sz="4800" dirty="0"/>
          </a:p>
          <a:p>
            <a:endParaRPr lang="en-US" sz="4800" dirty="0"/>
          </a:p>
          <a:p>
            <a:endParaRPr lang="en-US" sz="4800" dirty="0"/>
          </a:p>
          <a:p>
            <a:endParaRPr lang="ru-RU" sz="4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1296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519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137" t="10234" r="14951" b="15567"/>
          <a:stretch>
            <a:fillRect/>
          </a:stretch>
        </p:blipFill>
        <p:spPr bwMode="auto">
          <a:xfrm>
            <a:off x="0" y="0"/>
            <a:ext cx="896448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d519f73f48c2c0e740f25a6a7e32434c_l-522243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042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media.baamboozle.com/uploads/images/376365/1624278077_107555_url.jpeg"/>
          <p:cNvPicPr>
            <a:picLocks noChangeAspect="1" noChangeArrowheads="1"/>
          </p:cNvPicPr>
          <p:nvPr/>
        </p:nvPicPr>
        <p:blipFill>
          <a:blip r:embed="rId2" cstate="print"/>
          <a:srcRect b="88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1313</TotalTime>
  <Words>24</Words>
  <Application>Microsoft Office PowerPoint</Application>
  <PresentationFormat>Экран (4:3)</PresentationFormat>
  <Paragraphs>11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Сеть</vt:lpstr>
      <vt:lpstr>Тема Office</vt:lpstr>
      <vt:lpstr>Слайд 1</vt:lpstr>
      <vt:lpstr>Слайд 2</vt:lpstr>
      <vt:lpstr>Слайд 3</vt:lpstr>
      <vt:lpstr>Слайд 4</vt:lpstr>
      <vt:lpstr> </vt:lpstr>
      <vt:lpstr>Listen and repeat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Сенина Ольга Геннадьевна</dc:creator>
  <cp:lastModifiedBy>admin</cp:lastModifiedBy>
  <cp:revision>150</cp:revision>
  <dcterms:created xsi:type="dcterms:W3CDTF">2012-11-09T10:37:24Z</dcterms:created>
  <dcterms:modified xsi:type="dcterms:W3CDTF">2024-03-26T11:19:50Z</dcterms:modified>
</cp:coreProperties>
</file>