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C3B-DDAC-42E8-9051-18F19A738468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BCFA-F2F8-4ADD-85F2-EB0D3502A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C3B-DDAC-42E8-9051-18F19A738468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BCFA-F2F8-4ADD-85F2-EB0D3502A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C3B-DDAC-42E8-9051-18F19A738468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BCFA-F2F8-4ADD-85F2-EB0D3502A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C3B-DDAC-42E8-9051-18F19A738468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BCFA-F2F8-4ADD-85F2-EB0D3502A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C3B-DDAC-42E8-9051-18F19A738468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BCFA-F2F8-4ADD-85F2-EB0D3502A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C3B-DDAC-42E8-9051-18F19A738468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BCFA-F2F8-4ADD-85F2-EB0D3502A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C3B-DDAC-42E8-9051-18F19A738468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BCFA-F2F8-4ADD-85F2-EB0D3502A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C3B-DDAC-42E8-9051-18F19A738468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BCFA-F2F8-4ADD-85F2-EB0D3502A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C3B-DDAC-42E8-9051-18F19A738468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BCFA-F2F8-4ADD-85F2-EB0D3502A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C3B-DDAC-42E8-9051-18F19A738468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BCFA-F2F8-4ADD-85F2-EB0D3502A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9C3B-DDAC-42E8-9051-18F19A738468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0BCFA-F2F8-4ADD-85F2-EB0D3502A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9C3B-DDAC-42E8-9051-18F19A738468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0BCFA-F2F8-4ADD-85F2-EB0D3502A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1772816"/>
            <a:ext cx="442089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Найди тень</a:t>
            </a:r>
            <a:endParaRPr lang="ru-RU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т 34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332656"/>
            <a:ext cx="3305175" cy="1381125"/>
          </a:xfrm>
          <a:prstGeom prst="rect">
            <a:avLst/>
          </a:prstGeom>
        </p:spPr>
      </p:pic>
      <p:pic>
        <p:nvPicPr>
          <p:cNvPr id="6" name="Рисунок 5" descr="т2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576" y="2420888"/>
            <a:ext cx="2971800" cy="1533525"/>
          </a:xfrm>
          <a:prstGeom prst="rect">
            <a:avLst/>
          </a:prstGeom>
        </p:spPr>
      </p:pic>
      <p:pic>
        <p:nvPicPr>
          <p:cNvPr id="7" name="Рисунок 6" descr="бт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4437112"/>
            <a:ext cx="3082313" cy="18493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63688" y="191683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 - 34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400506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 - 26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645333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БТ</a:t>
            </a:r>
            <a:endParaRPr lang="ru-RU" b="1" dirty="0"/>
          </a:p>
        </p:txBody>
      </p:sp>
      <p:pic>
        <p:nvPicPr>
          <p:cNvPr id="11" name="Рисунок 10" descr="т 34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50000"/>
          </a:blip>
          <a:stretch>
            <a:fillRect/>
          </a:stretch>
        </p:blipFill>
        <p:spPr bwMode="black">
          <a:xfrm>
            <a:off x="4788024" y="2564904"/>
            <a:ext cx="3305175" cy="1381125"/>
          </a:xfrm>
          <a:prstGeom prst="rect">
            <a:avLst/>
          </a:prstGeom>
        </p:spPr>
      </p:pic>
      <p:pic>
        <p:nvPicPr>
          <p:cNvPr id="14" name="Рисунок 13" descr="т2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50000"/>
          </a:blip>
          <a:stretch>
            <a:fillRect/>
          </a:stretch>
        </p:blipFill>
        <p:spPr bwMode="black">
          <a:xfrm>
            <a:off x="5004048" y="4437112"/>
            <a:ext cx="2971800" cy="1533525"/>
          </a:xfrm>
          <a:prstGeom prst="rect">
            <a:avLst/>
          </a:prstGeom>
        </p:spPr>
      </p:pic>
      <p:pic>
        <p:nvPicPr>
          <p:cNvPr id="15" name="Рисунок 14" descr="бт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50000"/>
          </a:blip>
          <a:stretch>
            <a:fillRect/>
          </a:stretch>
        </p:blipFill>
        <p:spPr bwMode="black">
          <a:xfrm>
            <a:off x="4716016" y="332656"/>
            <a:ext cx="3082313" cy="1849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579 0.02521 L 0.48854 0.31892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69 -0.01064 L 0.45833 -0.59621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" y="-2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82886E-6 L 0.45955 0.29741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" y="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л1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AF9FE"/>
              </a:clrFrom>
              <a:clrTo>
                <a:srgbClr val="FAF9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04664"/>
            <a:ext cx="3438525" cy="133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87624" y="213285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Ил 10</a:t>
            </a:r>
            <a:endParaRPr lang="ru-RU" b="1" dirty="0"/>
          </a:p>
        </p:txBody>
      </p:sp>
      <p:pic>
        <p:nvPicPr>
          <p:cNvPr id="6" name="Рисунок 5" descr="миг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2564904"/>
            <a:ext cx="2990850" cy="1524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75656" y="42930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Миг - 3</a:t>
            </a:r>
            <a:endParaRPr lang="ru-RU" b="1" dirty="0"/>
          </a:p>
        </p:txBody>
      </p:sp>
      <p:pic>
        <p:nvPicPr>
          <p:cNvPr id="8" name="Рисунок 7" descr="су 6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3F5F4"/>
              </a:clrFrom>
              <a:clrTo>
                <a:srgbClr val="F3F5F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552" y="4941168"/>
            <a:ext cx="2945337" cy="9006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7584" y="623731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Су 6</a:t>
            </a:r>
            <a:endParaRPr lang="ru-RU" b="1" dirty="0"/>
          </a:p>
        </p:txBody>
      </p:sp>
      <p:pic>
        <p:nvPicPr>
          <p:cNvPr id="10" name="Рисунок 9" descr="ил1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AF9FE"/>
              </a:clrFrom>
              <a:clrTo>
                <a:srgbClr val="FAF9FE">
                  <a:alpha val="0"/>
                </a:srgbClr>
              </a:clrTo>
            </a:clrChange>
            <a:biLevel thresh="50000"/>
          </a:blip>
          <a:stretch>
            <a:fillRect/>
          </a:stretch>
        </p:blipFill>
        <p:spPr>
          <a:xfrm>
            <a:off x="5148064" y="4293096"/>
            <a:ext cx="3438525" cy="1333500"/>
          </a:xfrm>
          <a:prstGeom prst="rect">
            <a:avLst/>
          </a:prstGeom>
        </p:spPr>
      </p:pic>
      <p:pic>
        <p:nvPicPr>
          <p:cNvPr id="11" name="Рисунок 10" descr="миг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  <a:biLevel thresh="50000"/>
          </a:blip>
          <a:stretch>
            <a:fillRect/>
          </a:stretch>
        </p:blipFill>
        <p:spPr>
          <a:xfrm>
            <a:off x="5220072" y="1844824"/>
            <a:ext cx="2990850" cy="1524000"/>
          </a:xfrm>
          <a:prstGeom prst="rect">
            <a:avLst/>
          </a:prstGeom>
        </p:spPr>
      </p:pic>
      <p:pic>
        <p:nvPicPr>
          <p:cNvPr id="12" name="Рисунок 11" descr="су 6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3F5F4"/>
              </a:clrFrom>
              <a:clrTo>
                <a:srgbClr val="F3F5F4">
                  <a:alpha val="0"/>
                </a:srgbClr>
              </a:clrTo>
            </a:clrChange>
            <a:biLevel thresh="50000"/>
          </a:blip>
          <a:stretch>
            <a:fillRect/>
          </a:stretch>
        </p:blipFill>
        <p:spPr>
          <a:xfrm>
            <a:off x="5292080" y="332656"/>
            <a:ext cx="2945337" cy="9006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90379E-6 L 0.51631 -0.6635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" y="-3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54209E-6 L 0.53663 0.56383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" y="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64477E-6 L 0.51354 -0.1006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7" y="-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ленинград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576" y="476672"/>
            <a:ext cx="2924175" cy="962025"/>
          </a:xfrm>
          <a:prstGeom prst="rect">
            <a:avLst/>
          </a:prstGeom>
        </p:spPr>
      </p:pic>
      <p:pic>
        <p:nvPicPr>
          <p:cNvPr id="5" name="Рисунок 4" descr="ураган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2636912"/>
            <a:ext cx="4211960" cy="13688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1844824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Ленинград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436510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Ураган</a:t>
            </a:r>
            <a:endParaRPr lang="ru-RU" b="1" dirty="0"/>
          </a:p>
        </p:txBody>
      </p:sp>
      <p:pic>
        <p:nvPicPr>
          <p:cNvPr id="8" name="Рисунок 7" descr="киров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5157192"/>
            <a:ext cx="4053830" cy="10192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31640" y="638132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Киров</a:t>
            </a:r>
            <a:endParaRPr lang="ru-RU" b="1" dirty="0"/>
          </a:p>
        </p:txBody>
      </p:sp>
      <p:pic>
        <p:nvPicPr>
          <p:cNvPr id="10" name="Рисунок 9" descr="ленинград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50000"/>
          </a:blip>
          <a:stretch>
            <a:fillRect/>
          </a:stretch>
        </p:blipFill>
        <p:spPr>
          <a:xfrm>
            <a:off x="4932040" y="2852936"/>
            <a:ext cx="3312368" cy="962025"/>
          </a:xfrm>
          <a:prstGeom prst="rect">
            <a:avLst/>
          </a:prstGeom>
        </p:spPr>
      </p:pic>
      <p:pic>
        <p:nvPicPr>
          <p:cNvPr id="11" name="Рисунок 10" descr="ураган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50000"/>
          </a:blip>
          <a:stretch>
            <a:fillRect/>
          </a:stretch>
        </p:blipFill>
        <p:spPr>
          <a:xfrm>
            <a:off x="4499992" y="404664"/>
            <a:ext cx="4211960" cy="1368887"/>
          </a:xfrm>
          <a:prstGeom prst="rect">
            <a:avLst/>
          </a:prstGeom>
        </p:spPr>
      </p:pic>
      <p:pic>
        <p:nvPicPr>
          <p:cNvPr id="12" name="Рисунок 11" descr="киров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50000"/>
          </a:blip>
          <a:stretch>
            <a:fillRect/>
          </a:stretch>
        </p:blipFill>
        <p:spPr>
          <a:xfrm>
            <a:off x="4788024" y="5157192"/>
            <a:ext cx="4053830" cy="10192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20907E-6 L 0.47796 0.34968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" y="1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28585E-6 L 0.46268 -0.31984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" y="-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42183E-6 L 0.49514 0.00972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19</Words>
  <Application>Microsoft Office PowerPoint</Application>
  <PresentationFormat>Экран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19</cp:revision>
  <dcterms:created xsi:type="dcterms:W3CDTF">2022-05-01T11:36:55Z</dcterms:created>
  <dcterms:modified xsi:type="dcterms:W3CDTF">2022-05-02T05:08:21Z</dcterms:modified>
</cp:coreProperties>
</file>