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4" r:id="rId5"/>
    <p:sldId id="274" r:id="rId6"/>
    <p:sldId id="267" r:id="rId7"/>
    <p:sldId id="268" r:id="rId8"/>
    <p:sldId id="269" r:id="rId9"/>
    <p:sldId id="270" r:id="rId10"/>
    <p:sldId id="271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E65BC-3335-43B8-AEC6-5DA6DED4B62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822CE-7A6D-488B-BC03-C09C1E230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6E588-E7C8-4050-8800-C28DC7F71466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110B5-74C9-4853-9A96-8A9948DB9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369A1-7563-4084-8349-2D2969B3DA40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96F87-6329-4A74-B382-C522AF177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04590-7FB1-4341-89B3-01A31EB986F1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EC5A-8E27-4E1B-8E49-6AE1E5C2B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19EA8-56DA-41A4-BC53-F4133622021D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55ED6-CBF4-4DEC-A392-31388F036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460F5-0DE6-4E80-9D35-10D15B6BAB7B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932C5-E559-4D2F-BDB0-1243D9EBB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89C3C-7CAD-4B75-A97B-6DA84D4E0805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D0E1D-D65D-4B19-9FF5-73B646F64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2C806-2773-4F19-BF66-7E82FB4E0625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7D01D-04F9-4495-8B50-B15F5F481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5F4C-46AC-4EED-9161-32E148537EC2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DD29E-05AA-4BB4-85F1-B493FDCFB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23774-B211-4F8A-BDCE-FA01E5DAC14E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4101F-C8CB-4951-9D67-E2922557A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13D57-C02F-4669-BA8A-2A8CF8675DBE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38577-A17F-4973-BD91-F0C5FD67C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D271-ED18-45E7-BF63-D147FCAF2E53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57E2A-EAB9-40D4-8EE1-1DED99022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28F2-CEEF-4A2C-A11C-0973A5138041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CB22A-D7FB-4E74-9B6A-7A4966131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8CBFB-0797-4E9E-9CC3-1AFF360A661F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659F7-7945-41B0-B951-A7EC5A9B7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1EB7C-6306-4754-81D3-DE82E67884ED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657BF-5841-49A4-89B9-5CB742E3C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EE1DBA-5691-4F3C-9C59-18EE6072B71F}" type="datetimeFigureOut">
              <a:rPr lang="ru-RU"/>
              <a:pPr>
                <a:defRPr/>
              </a:pPr>
              <a:t>01.06.2016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A2E544-9816-4690-B6BF-18C09B55E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4294967295"/>
          </p:nvPr>
        </p:nvSpPr>
        <p:spPr>
          <a:xfrm rot="21397064">
            <a:off x="2411413" y="3357563"/>
            <a:ext cx="3667125" cy="137318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smtClean="0">
                <a:cs typeface="Times New Roman" pitchFamily="18" charset="0"/>
              </a:rPr>
              <a:t>Педагогический проект подготовила :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smtClean="0">
                <a:cs typeface="Times New Roman" pitchFamily="18" charset="0"/>
              </a:rPr>
              <a:t>воспитатель 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smtClean="0">
                <a:cs typeface="Times New Roman" pitchFamily="18" charset="0"/>
              </a:rPr>
              <a:t>МБДОУ д/с № 14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smtClean="0">
                <a:cs typeface="Times New Roman" pitchFamily="18" charset="0"/>
              </a:rPr>
              <a:t>Сухинина Н.В.</a:t>
            </a:r>
          </a:p>
          <a:p>
            <a:pPr eaLnBrk="1" hangingPunct="1">
              <a:spcBef>
                <a:spcPct val="0"/>
              </a:spcBef>
            </a:pPr>
            <a:endParaRPr lang="ru-RU" sz="2400" i="1" smtClean="0">
              <a:cs typeface="Times New Roman" pitchFamily="18" charset="0"/>
            </a:endParaRPr>
          </a:p>
        </p:txBody>
      </p:sp>
      <p:sp>
        <p:nvSpPr>
          <p:cNvPr id="17410" name="Заголовок 1"/>
          <p:cNvSpPr txBox="1">
            <a:spLocks/>
          </p:cNvSpPr>
          <p:nvPr/>
        </p:nvSpPr>
        <p:spPr bwMode="auto">
          <a:xfrm rot="-199219">
            <a:off x="1798638" y="1512888"/>
            <a:ext cx="5988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C00000"/>
                </a:solidFill>
                <a:latin typeface="Times New Roman" pitchFamily="18" charset="0"/>
              </a:rPr>
              <a:t>Есть на Смоленщине город шахтерский…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Тёзки нашего города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971550" y="1268413"/>
            <a:ext cx="7643813" cy="3700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Населённые пункты Сафоново есть в Архангельской, Кемеровской, Липецкой, Московской областях.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честь лётчика Сафонова Б.Ф., который в 27 лет командовал полком, сбил 25 самолётов противника, назван посёлок Сафоновский в Мурманской области.</a:t>
            </a:r>
          </a:p>
          <a:p>
            <a:pPr>
              <a:lnSpc>
                <a:spcPct val="90000"/>
              </a:lnSpc>
              <a:defRPr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>
              <a:defRPr/>
            </a:pPr>
            <a:r>
              <a:rPr lang="ru-RU" sz="3200" b="1" i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Нашему городу посвящается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250825" y="836613"/>
            <a:ext cx="5627688" cy="381635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Любимый город мой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Смоленщина красива и просторна,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Немало здесь прекрасных </a:t>
            </a:r>
            <a:endParaRPr lang="en-US" sz="1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городков.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Один из них </a:t>
            </a:r>
            <a:endParaRPr lang="en-US" sz="1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Сафоново назвали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 нём хочу сказать </a:t>
            </a:r>
            <a:endParaRPr lang="en-US" sz="1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немного слов.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Расти, цвети и </a:t>
            </a:r>
            <a:endParaRPr lang="en-US" sz="1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вместе с нами пой,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Где б ни был я,</a:t>
            </a:r>
            <a:r>
              <a:rPr lang="en-US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 мной</a:t>
            </a:r>
            <a:endParaRPr lang="en-US" sz="16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в душе всегда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Сафоново-любимый город мой.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</a:t>
            </a:r>
            <a:r>
              <a:rPr lang="ru-RU" sz="14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К.Назарова, 5 кл</a:t>
            </a:r>
          </a:p>
        </p:txBody>
      </p:sp>
      <p:pic>
        <p:nvPicPr>
          <p:cNvPr id="26627" name="Picture 4" descr="16610485-zaym-deneg-v-gorode-safono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125538"/>
            <a:ext cx="496887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WordArt 4"/>
          <p:cNvSpPr>
            <a:spLocks noChangeArrowheads="1" noChangeShapeType="1" noTextEdit="1"/>
          </p:cNvSpPr>
          <p:nvPr/>
        </p:nvSpPr>
        <p:spPr bwMode="auto">
          <a:xfrm>
            <a:off x="1187450" y="2708275"/>
            <a:ext cx="6727825" cy="13874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48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Спасибо за внимание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Наш город Сафоново</a:t>
            </a:r>
            <a:br>
              <a:rPr lang="ru-RU" sz="4800" dirty="0" smtClean="0">
                <a:solidFill>
                  <a:srgbClr val="C00000"/>
                </a:solidFill>
                <a:latin typeface="+mn-lt"/>
              </a:rPr>
            </a:b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843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033463"/>
            <a:ext cx="7366000" cy="46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74675"/>
          </a:xfrm>
        </p:spPr>
        <p:txBody>
          <a:bodyPr/>
          <a:lstStyle/>
          <a:p>
            <a:pPr eaLnBrk="1" hangingPunct="1"/>
            <a:r>
              <a:rPr lang="ru-RU" sz="3200" i="1" smtClean="0">
                <a:solidFill>
                  <a:srgbClr val="215968"/>
                </a:solidFill>
                <a:latin typeface="Times New Roman" pitchFamily="18" charset="0"/>
              </a:rPr>
              <a:t>Историческая справка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250825" y="908050"/>
            <a:ext cx="8569325" cy="431800"/>
          </a:xfrm>
        </p:spPr>
        <p:txBody>
          <a:bodyPr/>
          <a:lstStyle/>
          <a:p>
            <a:pPr eaLnBrk="1" hangingPunct="1"/>
            <a:r>
              <a:rPr lang="ru-RU" sz="2800" smtClean="0"/>
              <a:t>8 апреля 1952 года посёлок стал городом Сафоново.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1945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628775"/>
            <a:ext cx="56642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2"/>
          <p:cNvSpPr>
            <a:spLocks noChangeArrowheads="1"/>
          </p:cNvSpPr>
          <p:nvPr/>
        </p:nvSpPr>
        <p:spPr bwMode="auto">
          <a:xfrm>
            <a:off x="250825" y="876300"/>
            <a:ext cx="8642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>
              <a:latin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8313" y="260350"/>
            <a:ext cx="8280400" cy="2762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4400" b="1" i="1">
                <a:solidFill>
                  <a:srgbClr val="215968"/>
                </a:solidFill>
                <a:latin typeface="Times New Roman" pitchFamily="18" charset="0"/>
                <a:cs typeface="Times New Roman" pitchFamily="18" charset="0"/>
              </a:rPr>
              <a:t>Герб города Сафоново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288" y="908050"/>
            <a:ext cx="8208962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215968"/>
                </a:solidFill>
                <a:latin typeface="Times New Roman" pitchFamily="18" charset="0"/>
              </a:rPr>
              <a:t>Утверждён 31 июля 1995года  Автор герба Ражнёв Г.В.</a:t>
            </a:r>
          </a:p>
        </p:txBody>
      </p:sp>
      <p:pic>
        <p:nvPicPr>
          <p:cNvPr id="5" name="Picture 5" descr="Фото 2 - Герб коп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196975"/>
            <a:ext cx="4392613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8229600" cy="475138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ru-RU" sz="1800" i="1" smtClean="0"/>
          </a:p>
          <a:p>
            <a:pPr>
              <a:lnSpc>
                <a:spcPct val="80000"/>
              </a:lnSpc>
            </a:pPr>
            <a:r>
              <a:rPr lang="ru-RU" sz="1800" i="1" smtClean="0"/>
              <a:t> щит – защита город;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вагонетка и отбойный молоток – Сафоново – город шахтеров;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штангенциркуль – инженеры города;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фрагменты химических предприятий – Сафоново – город химиков;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герб Смоленска – указание на то, что Сафоново входит в Смоленскую  область;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башенная корона из кирпича – атрибут муниципального образования в составе субъектов Российской Федерации;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птица Гамаюн – мечта смолян о мире, счастье, величии;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пушка – предупреждает и напоминает о мощи и неприступности Смоленска;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река – реки, на которых стоит город;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красная лента – парадная, торжественная «Александровская» лента;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зеленый – надежда, изобилие, свобода, радость, трава, растительность;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синий – небо, воздух;</a:t>
            </a:r>
          </a:p>
          <a:p>
            <a:pPr>
              <a:lnSpc>
                <a:spcPct val="80000"/>
              </a:lnSpc>
            </a:pPr>
            <a:r>
              <a:rPr lang="ru-RU" sz="1800" i="1" smtClean="0"/>
              <a:t>красный – любовь, мужество, смелость, великодушие, огонь, тепло, кровь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9366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Это интересно знать 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1619250"/>
            <a:ext cx="7058025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+mn-lt"/>
              </a:rPr>
              <a:t>Есть в </a:t>
            </a:r>
            <a:r>
              <a:rPr lang="ru-RU" sz="3200" dirty="0" smtClean="0">
                <a:latin typeface="+mn-lt"/>
              </a:rPr>
              <a:t>Москва </a:t>
            </a:r>
            <a:r>
              <a:rPr lang="ru-RU" sz="3200" dirty="0">
                <a:latin typeface="+mn-lt"/>
              </a:rPr>
              <a:t>между улицей Багрицкого и Можайским шоссе </a:t>
            </a:r>
            <a:r>
              <a:rPr lang="ru-RU" sz="3200" dirty="0" err="1">
                <a:latin typeface="+mn-lt"/>
              </a:rPr>
              <a:t>Сафоновская</a:t>
            </a:r>
            <a:r>
              <a:rPr lang="ru-RU" sz="3200" dirty="0">
                <a:latin typeface="+mn-lt"/>
              </a:rPr>
              <a:t> улица.</a:t>
            </a:r>
          </a:p>
          <a:p>
            <a:pPr>
              <a:defRPr/>
            </a:pPr>
            <a:r>
              <a:rPr lang="ru-RU" sz="3200" dirty="0">
                <a:latin typeface="+mn-lt"/>
              </a:rPr>
              <a:t>Названа она по решению Московского городского Совета в честь нашего города Сафоново Смоленской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Улица </a:t>
            </a:r>
            <a:r>
              <a:rPr lang="ru-RU" sz="3200" b="1" i="1" dirty="0" err="1">
                <a:solidFill>
                  <a:schemeClr val="accent5">
                    <a:lumMod val="50000"/>
                  </a:schemeClr>
                </a:solidFill>
                <a:latin typeface="+mn-lt"/>
              </a:rPr>
              <a:t>Сафоновская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в городе Москве</a:t>
            </a:r>
          </a:p>
        </p:txBody>
      </p:sp>
      <p:pic>
        <p:nvPicPr>
          <p:cNvPr id="3" name="Picture 6" descr="Безимени-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268413"/>
            <a:ext cx="7613650" cy="3983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431800"/>
          </a:xfrm>
        </p:spPr>
        <p:txBody>
          <a:bodyPr/>
          <a:lstStyle/>
          <a:p>
            <a:r>
              <a:rPr lang="ru-RU" b="1" i="1" smtClean="0">
                <a:solidFill>
                  <a:srgbClr val="215968"/>
                </a:solidFill>
                <a:latin typeface="Times New Roman" pitchFamily="18" charset="0"/>
              </a:rPr>
              <a:t>Памятные места</a:t>
            </a:r>
          </a:p>
        </p:txBody>
      </p:sp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1116013" y="908050"/>
            <a:ext cx="74787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</a:rPr>
              <a:t>В годы ВОВ 1941-1945 гг. территория города и района была местом ожесточённых боёв.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</a:rPr>
              <a:t>Этим событиям посвящены памятники. 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</a:rPr>
              <a:t>В сквере Дворца культуры находится братская могила около двух тысяч воинов(1954).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</a:rPr>
              <a:t>В сквере лицея №5 расположено захоронение 261 воина Советской армии.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</a:rPr>
              <a:t>В небольшом сквере (ул. Революционная</a:t>
            </a:r>
            <a:r>
              <a:rPr lang="ru-RU" sz="2800" dirty="0" smtClean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</a:rPr>
              <a:t>расположен </a:t>
            </a:r>
            <a:r>
              <a:rPr lang="ru-RU" sz="2800" dirty="0">
                <a:latin typeface="Times New Roman" pitchFamily="18" charset="0"/>
              </a:rPr>
              <a:t>памятник воинам-интернационалистам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Безимени-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333375"/>
            <a:ext cx="3960812" cy="3673475"/>
          </a:xfrm>
          <a:ln>
            <a:solidFill>
              <a:schemeClr val="tx1"/>
            </a:solidFill>
          </a:ln>
        </p:spPr>
      </p:pic>
      <p:pic>
        <p:nvPicPr>
          <p:cNvPr id="29702" name="Picture 6" descr="Безимени-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060575"/>
            <a:ext cx="3487737" cy="4464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579" name="Picture 4" descr="40_bi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15888"/>
            <a:ext cx="29162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371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Наш город Сафоново </vt:lpstr>
      <vt:lpstr>Историческая справка</vt:lpstr>
      <vt:lpstr>Слайд 4</vt:lpstr>
      <vt:lpstr>Слайд 5</vt:lpstr>
      <vt:lpstr>Это интересно знать </vt:lpstr>
      <vt:lpstr>Улица Сафоновская в городе Москве</vt:lpstr>
      <vt:lpstr>Памятные места</vt:lpstr>
      <vt:lpstr>Слайд 9</vt:lpstr>
      <vt:lpstr>Тёзки нашего города</vt:lpstr>
      <vt:lpstr>Нашему городу посвящается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111</cp:lastModifiedBy>
  <cp:revision>33</cp:revision>
  <dcterms:created xsi:type="dcterms:W3CDTF">2013-07-29T17:42:42Z</dcterms:created>
  <dcterms:modified xsi:type="dcterms:W3CDTF">2016-06-01T09:32:29Z</dcterms:modified>
</cp:coreProperties>
</file>