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1968A-094A-42F8-AE2A-76E64C2FD186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2E448-6C6B-4DC5-B59D-2073613BD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62C5B-80A5-4038-B6C5-D3C90E8E2E81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FB1AF-70C2-4A92-80CB-8CCC19C10C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03010-071E-48E8-858C-CAA5B6A2ABCC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95AF5-2C69-4D29-A606-F2B6D39A1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EF3F3-A5F2-463B-B55F-8D91118E1829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122C8-0E70-4175-A01B-9D4FF59DC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2FEAA-2024-4525-A10A-EE3218D7C055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B7A79-A272-4149-9204-C99F400ADC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BD64C-13E9-4787-91F5-5293C135DE4E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2D97D-D4E1-4354-95A3-F1D6FA7D7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EA607-43C1-42A3-82BB-6BEA062322F1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B969F-B45F-4B69-B496-636CD1CB6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51EB5-289C-497A-9DB0-D842B336F898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2B36A-1E16-429C-97A3-2FB49C62F5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8EF86-3529-4B33-9EF5-C2E123FDB836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937BB-A588-45E1-997B-DCCBD2D6E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842AF-37CE-4533-A765-05F06E025FBB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4E820-E809-4F03-A977-AA2B10028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8FED2-2A52-4153-A614-EAB13822E455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7189A-3C88-4BFF-98D1-711F7AEB2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3F319-9170-416F-AE79-E28BD8B05EDE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F80AC-BFD0-4A72-A168-3936D8E428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CA1965-DA30-4E5F-8AD2-597FFF36CD92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836F3C-13DE-4364-9231-B7728D49B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ln>
            <a:solidFill>
              <a:srgbClr val="FFFF00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7897813" y="6642100"/>
            <a:ext cx="12461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>
                <a:solidFill>
                  <a:srgbClr val="595959"/>
                </a:solidFill>
                <a:ea typeface="Calibri" pitchFamily="34" charset="0"/>
                <a:cs typeface="Times New Roman" pitchFamily="18" charset="0"/>
              </a:rPr>
              <a:t>FokinaLida.75@mail.ru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11413" y="5084763"/>
            <a:ext cx="4572000" cy="6413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>
              <a:latin typeface="Calibri" pitchFamily="34" charset="0"/>
            </a:endParaRPr>
          </a:p>
        </p:txBody>
      </p:sp>
      <p:sp>
        <p:nvSpPr>
          <p:cNvPr id="14338" name="Rectangle 7"/>
          <p:cNvSpPr>
            <a:spLocks noGrp="1"/>
          </p:cNvSpPr>
          <p:nvPr>
            <p:ph type="title" sz="quarter" idx="4294967295"/>
          </p:nvPr>
        </p:nvSpPr>
        <p:spPr/>
        <p:txBody>
          <a:bodyPr/>
          <a:lstStyle/>
          <a:p>
            <a:r>
              <a:rPr lang="ru-RU" sz="4000" i="1" u="sng" smtClean="0">
                <a:solidFill>
                  <a:schemeClr val="hlink"/>
                </a:solidFill>
                <a:latin typeface="Arial" charset="0"/>
              </a:rPr>
              <a:t>Экскурсия в Краеведческий музей</a:t>
            </a:r>
          </a:p>
        </p:txBody>
      </p:sp>
      <p:pic>
        <p:nvPicPr>
          <p:cNvPr id="14339" name="Picture 11" descr="IMG_130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341438"/>
            <a:ext cx="3201987" cy="2401887"/>
          </a:xfrm>
        </p:spPr>
      </p:pic>
      <p:pic>
        <p:nvPicPr>
          <p:cNvPr id="14340" name="Picture 12" descr="IMG_132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80063" y="1268413"/>
            <a:ext cx="3249612" cy="2436812"/>
          </a:xfrm>
        </p:spPr>
      </p:pic>
      <p:pic>
        <p:nvPicPr>
          <p:cNvPr id="14341" name="Picture 13" descr="IMG_131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1188" y="3933825"/>
            <a:ext cx="3348037" cy="2511425"/>
          </a:xfrm>
        </p:spPr>
      </p:pic>
      <p:pic>
        <p:nvPicPr>
          <p:cNvPr id="14342" name="Picture 15" descr="IMG_131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500563" y="4076700"/>
            <a:ext cx="3313112" cy="248602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9" descr="IMG_13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333375"/>
            <a:ext cx="4067175" cy="3051175"/>
          </a:xfrm>
        </p:spPr>
      </p:pic>
      <p:pic>
        <p:nvPicPr>
          <p:cNvPr id="15362" name="Picture 10" descr="IMG_131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3429000"/>
            <a:ext cx="4032250" cy="3025775"/>
          </a:xfrm>
        </p:spPr>
      </p:pic>
      <p:pic>
        <p:nvPicPr>
          <p:cNvPr id="15363" name="Picture 13" descr="IMG_131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72000" y="3529013"/>
            <a:ext cx="4103688" cy="3078162"/>
          </a:xfrm>
        </p:spPr>
      </p:pic>
      <p:pic>
        <p:nvPicPr>
          <p:cNvPr id="15364" name="Picture 16" descr="IMG_131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39750" y="260350"/>
            <a:ext cx="3957638" cy="296862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3" descr="IMG_131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404813"/>
            <a:ext cx="3944938" cy="2959100"/>
          </a:xfrm>
        </p:spPr>
      </p:pic>
      <p:pic>
        <p:nvPicPr>
          <p:cNvPr id="16386" name="Picture 14" descr="IMG_131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463" y="476250"/>
            <a:ext cx="3887787" cy="2916238"/>
          </a:xfrm>
        </p:spPr>
      </p:pic>
      <p:pic>
        <p:nvPicPr>
          <p:cNvPr id="16387" name="Picture 15" descr="IMG_131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8313" y="3500438"/>
            <a:ext cx="3889375" cy="2917825"/>
          </a:xfrm>
        </p:spPr>
      </p:pic>
      <p:pic>
        <p:nvPicPr>
          <p:cNvPr id="16388" name="Picture 16" descr="IMG_131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716463" y="3573463"/>
            <a:ext cx="3744912" cy="28098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ЕДКАБИНЕТ\МЕТОДИСТ\все фото\фото 2012-13 уч. г\фото экскурсия в музей 2013\IMG_278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4000528" cy="3000396"/>
          </a:xfrm>
          <a:prstGeom prst="rect">
            <a:avLst/>
          </a:prstGeom>
          <a:noFill/>
        </p:spPr>
      </p:pic>
      <p:pic>
        <p:nvPicPr>
          <p:cNvPr id="2051" name="Picture 3" descr="E:\ПЕДКАБИНЕТ\МЕТОДИСТ\все фото\фото 2012-13 уч. г\фото экскурсия в музей 2013\IMG_278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7166"/>
            <a:ext cx="3905278" cy="2928958"/>
          </a:xfrm>
          <a:prstGeom prst="rect">
            <a:avLst/>
          </a:prstGeom>
          <a:noFill/>
        </p:spPr>
      </p:pic>
      <p:pic>
        <p:nvPicPr>
          <p:cNvPr id="2052" name="Picture 4" descr="E:\ПЕДКАБИНЕТ\МЕТОДИСТ\все фото\фото 2012-13 уч. г\фото экскурсия в музей 2013\IMG_2793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571876"/>
            <a:ext cx="3071834" cy="2949580"/>
          </a:xfrm>
          <a:prstGeom prst="rect">
            <a:avLst/>
          </a:prstGeom>
          <a:noFill/>
        </p:spPr>
      </p:pic>
      <p:pic>
        <p:nvPicPr>
          <p:cNvPr id="2053" name="Picture 5" descr="E:\ПЕДКАБИНЕТ\МЕТОДИСТ\все фото\фото 2012-13 уч. г\фото экскурсия в музей 2013\IMG_279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567908"/>
            <a:ext cx="4143404" cy="31075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ПЕДКАБИНЕТ\МЕТОДИСТ\все фото\фото 2012-13 уч. г\фото экскурсия в музей 2013\IMG_279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3929090" cy="2946817"/>
          </a:xfrm>
          <a:prstGeom prst="rect">
            <a:avLst/>
          </a:prstGeom>
          <a:noFill/>
        </p:spPr>
      </p:pic>
      <p:pic>
        <p:nvPicPr>
          <p:cNvPr id="3075" name="Picture 3" descr="E:\ПЕДКАБИНЕТ\МЕТОДИСТ\все фото\фото 2012-13 уч. г\фото экскурсия в музей 2013\IMG_284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14290"/>
            <a:ext cx="4200534" cy="3150400"/>
          </a:xfrm>
          <a:prstGeom prst="rect">
            <a:avLst/>
          </a:prstGeom>
          <a:noFill/>
        </p:spPr>
      </p:pic>
      <p:pic>
        <p:nvPicPr>
          <p:cNvPr id="3076" name="Picture 4" descr="E:\ПЕДКАБИНЕТ\МЕТОДИСТ\все фото\фото 2012-13 уч. г\фото экскурсия в музей 2013\IMG_2843.jp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5904" y="3714752"/>
            <a:ext cx="3988906" cy="2786082"/>
          </a:xfrm>
          <a:prstGeom prst="rect">
            <a:avLst/>
          </a:prstGeom>
          <a:noFill/>
        </p:spPr>
      </p:pic>
      <p:pic>
        <p:nvPicPr>
          <p:cNvPr id="3077" name="Picture 5" descr="E:\ПЕДКАБИНЕТ\МЕТОДИСТ\все фото\фото 2012-13 уч. г\фото экскурсия в музей 2013\IMG_284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14304" y="3643314"/>
            <a:ext cx="4101100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Экскурсия в Краеведческий музей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111</cp:lastModifiedBy>
  <cp:revision>6</cp:revision>
  <dcterms:created xsi:type="dcterms:W3CDTF">2013-07-10T15:03:44Z</dcterms:created>
  <dcterms:modified xsi:type="dcterms:W3CDTF">2016-06-01T09:48:54Z</dcterms:modified>
</cp:coreProperties>
</file>