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6" r:id="rId3"/>
    <p:sldId id="259" r:id="rId4"/>
    <p:sldId id="261" r:id="rId5"/>
    <p:sldId id="262" r:id="rId6"/>
    <p:sldId id="263" r:id="rId7"/>
    <p:sldId id="264" r:id="rId8"/>
    <p:sldId id="265" r:id="rId9"/>
    <p:sldId id="257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33C3"/>
    <a:srgbClr val="33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C02E4-3B5A-4D72-9F66-5463ACD13189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5528F-0700-4E5D-B3F0-CEFEDAEB23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125D4-3213-4EA1-BE3D-726471A1DE46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337DA-238E-439E-90E3-5E4507F056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BF240-5500-460B-99D9-50609B5B735E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61E93-321A-4ACF-BB23-DF4AD4C13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86E69-DB40-4F78-8E61-08A10C0C7938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67AF1-DB71-4834-AADF-E2AD4BEBD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E9889-2FFD-48F9-9A7B-29A512147FD6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871DD-B92F-45D0-901F-51929381EA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9B702-4744-476F-9917-591362CFB4BC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47454-EADB-4FD4-8F78-B50C7A4A6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24434-1E17-42C1-A7A0-FCD0DFCC43CF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89647-F55E-4C1F-861A-E3FE39194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BA7F4-8BE9-43F7-9AA2-37DE864474D8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7F7CA-D52B-43F3-8F88-7B113F0BF7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142FE-7882-4322-BAB9-C41E7D8B52C0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FB081-F8F4-4CBC-BC42-ACEDF0B95E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A7F69-E404-4483-A3E8-E74183870099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EFFC1-4652-44CE-8B88-1DDA937309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6DBE3-60D6-4957-9424-E00E14E73896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03F18-1443-49D9-98A4-C6B7D7BCCD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90473-10EE-4047-A3F0-A8CB69C5C187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5687E-ACB6-4A7F-856F-669C3C817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6AF938-8EEA-46A6-94B3-FB067CF400CA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D0E498-726F-4AF1-916B-D45BB41B94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62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WordArt 6"/>
          <p:cNvSpPr>
            <a:spLocks noChangeArrowheads="1" noChangeShapeType="1" noTextEdit="1"/>
          </p:cNvSpPr>
          <p:nvPr/>
        </p:nvSpPr>
        <p:spPr bwMode="auto">
          <a:xfrm>
            <a:off x="4103688" y="260350"/>
            <a:ext cx="5040312" cy="45370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Беседа 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"Улицами 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Сафоново"</a:t>
            </a:r>
          </a:p>
        </p:txBody>
      </p:sp>
      <p:pic>
        <p:nvPicPr>
          <p:cNvPr id="15367" name="Picture 7" descr="11safonovovew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554413"/>
            <a:ext cx="3887787" cy="2876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img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692150"/>
            <a:ext cx="3529013" cy="4032250"/>
          </a:xfrm>
          <a:prstGeom prst="rect">
            <a:avLst/>
          </a:prstGeom>
          <a:noFill/>
        </p:spPr>
      </p:pic>
      <p:pic>
        <p:nvPicPr>
          <p:cNvPr id="37893" name="Picture 5" descr="img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5111750" cy="6264275"/>
          </a:xfrm>
          <a:prstGeom prst="rect">
            <a:avLst/>
          </a:prstGeom>
          <a:noFill/>
        </p:spPr>
      </p:pic>
      <p:sp>
        <p:nvSpPr>
          <p:cNvPr id="37894" name="Rectangle 6"/>
          <p:cNvSpPr>
            <a:spLocks noGrp="1"/>
          </p:cNvSpPr>
          <p:nvPr>
            <p:ph type="title"/>
          </p:nvPr>
        </p:nvSpPr>
        <p:spPr>
          <a:xfrm>
            <a:off x="5795963" y="5084763"/>
            <a:ext cx="3044825" cy="649287"/>
          </a:xfrm>
        </p:spPr>
        <p:txBody>
          <a:bodyPr/>
          <a:lstStyle/>
          <a:p>
            <a:r>
              <a:rPr lang="ru-RU" sz="2000" i="1" dirty="0" smtClean="0">
                <a:latin typeface="Edwardian Script ITC" pitchFamily="66" charset="0"/>
              </a:rPr>
              <a:t> Автор: учащийся </a:t>
            </a:r>
            <a:r>
              <a:rPr lang="ru-RU" sz="2000" i="1" dirty="0" smtClean="0">
                <a:latin typeface="Edwardian Script ITC" pitchFamily="66" charset="0"/>
              </a:rPr>
              <a:t>3-А класса МБОУ СОШ №9  Тимофей </a:t>
            </a:r>
            <a:r>
              <a:rPr lang="ru-RU" sz="2000" i="1" dirty="0" err="1" smtClean="0">
                <a:latin typeface="Edwardian Script ITC" pitchFamily="66" charset="0"/>
              </a:rPr>
              <a:t>Струев</a:t>
            </a:r>
            <a:r>
              <a:rPr lang="ru-RU" sz="2000" i="1" dirty="0" smtClean="0">
                <a:latin typeface="Edwardian Script ITC" pitchFamily="66" charset="0"/>
              </a:rPr>
              <a:t/>
            </a:r>
            <a:br>
              <a:rPr lang="ru-RU" sz="2000" i="1" dirty="0" smtClean="0">
                <a:latin typeface="Edwardian Script ITC" pitchFamily="66" charset="0"/>
              </a:rPr>
            </a:br>
            <a:r>
              <a:rPr lang="ru-RU" sz="2000" i="1" dirty="0" smtClean="0">
                <a:latin typeface="Edwardian Script ITC" pitchFamily="66" charset="0"/>
              </a:rPr>
              <a:t>Нет ничего роднее  моего Сафоново и его улиц…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3" name="Rectangle 17"/>
          <p:cNvSpPr>
            <a:spLocks noGrp="1"/>
          </p:cNvSpPr>
          <p:nvPr>
            <p:ph type="body" sz="half" idx="4294967295"/>
          </p:nvPr>
        </p:nvSpPr>
        <p:spPr>
          <a:xfrm>
            <a:off x="457200" y="404813"/>
            <a:ext cx="4038600" cy="572135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ru-RU" sz="1200" smtClean="0"/>
          </a:p>
        </p:txBody>
      </p:sp>
      <p:sp>
        <p:nvSpPr>
          <p:cNvPr id="19474" name="Rectangle 18"/>
          <p:cNvSpPr>
            <a:spLocks noGrp="1"/>
          </p:cNvSpPr>
          <p:nvPr>
            <p:ph type="body" sz="half" idx="4294967295"/>
          </p:nvPr>
        </p:nvSpPr>
        <p:spPr>
          <a:xfrm>
            <a:off x="4932363" y="260350"/>
            <a:ext cx="3960812" cy="638175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mtClean="0">
                <a:latin typeface="Engravers MT" pitchFamily="18" charset="0"/>
              </a:rPr>
              <a:t>  </a:t>
            </a:r>
            <a:r>
              <a:rPr lang="ru-RU" smtClean="0">
                <a:latin typeface="Edwardian Script ITC" pitchFamily="66" charset="0"/>
              </a:rPr>
              <a:t> </a:t>
            </a:r>
            <a:r>
              <a:rPr lang="ru-RU" sz="2800" i="1" smtClean="0">
                <a:latin typeface="Edwardian Script ITC" pitchFamily="66" charset="0"/>
              </a:rPr>
              <a:t>В нашем городе более 160 улиц.</a:t>
            </a:r>
            <a:r>
              <a:rPr lang="ru-RU" sz="2800" smtClean="0">
                <a:latin typeface="Edwardian Script ITC" pitchFamily="66" charset="0"/>
              </a:rPr>
              <a:t> </a:t>
            </a:r>
            <a:r>
              <a:rPr lang="ru-RU" sz="2800" i="1" smtClean="0">
                <a:latin typeface="Edwardian Script ITC" pitchFamily="66" charset="0"/>
              </a:rPr>
              <a:t>Главным проспектом города является просторная и строгая ул. Ленина. Она названа в честь вождя революции В.И. Ленина. Эта улица –символ эпохи возникновения</a:t>
            </a:r>
            <a:r>
              <a:rPr lang="ru-RU" sz="2800" i="1" smtClean="0">
                <a:latin typeface="Engravers MT" pitchFamily="18" charset="0"/>
              </a:rPr>
              <a:t> города. </a:t>
            </a:r>
            <a:r>
              <a:rPr lang="ru-RU" sz="2800" i="1" smtClean="0">
                <a:latin typeface="Edwardian Script ITC" pitchFamily="66" charset="0"/>
              </a:rPr>
              <a:t>Здесь же расположена самая большая площадь города, окаймленная живописными скверами. Когда-то на этом месте было болото.</a:t>
            </a:r>
          </a:p>
          <a:p>
            <a:pPr>
              <a:lnSpc>
                <a:spcPct val="80000"/>
              </a:lnSpc>
            </a:pPr>
            <a:endParaRPr lang="ru-RU" sz="2800" i="1" smtClean="0">
              <a:latin typeface="Edwardian Script ITC" pitchFamily="66" charset="0"/>
            </a:endParaRPr>
          </a:p>
        </p:txBody>
      </p:sp>
      <p:pic>
        <p:nvPicPr>
          <p:cNvPr id="19475" name="Picture 19" descr="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4681538" cy="619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6"/>
          <p:cNvSpPr>
            <a:spLocks noGrp="1"/>
          </p:cNvSpPr>
          <p:nvPr>
            <p:ph type="body" sz="half" idx="2"/>
          </p:nvPr>
        </p:nvSpPr>
        <p:spPr>
          <a:xfrm>
            <a:off x="4932363" y="333375"/>
            <a:ext cx="4038600" cy="30241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</a:t>
            </a:r>
            <a:r>
              <a:rPr lang="ru-RU" sz="3200" i="1" smtClean="0">
                <a:latin typeface="Edwardian Script ITC" pitchFamily="66" charset="0"/>
              </a:rPr>
              <a:t>Завершается     ул.Ленина небольшим сквером у городского Дворца культуры, где горит Вечный огонь</a:t>
            </a:r>
          </a:p>
        </p:txBody>
      </p:sp>
      <p:pic>
        <p:nvPicPr>
          <p:cNvPr id="23559" name="Picture 7" descr="164846-3222522e31ddb4dab71f933b695c81d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4826000" cy="6119813"/>
          </a:xfrm>
          <a:prstGeom prst="rect">
            <a:avLst/>
          </a:prstGeom>
          <a:noFill/>
        </p:spPr>
      </p:pic>
      <p:pic>
        <p:nvPicPr>
          <p:cNvPr id="23560" name="Picture 8" descr="8wdhptek8r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213100"/>
            <a:ext cx="3673475" cy="3311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ru-RU" sz="3200" b="1" i="1" smtClean="0">
                <a:solidFill>
                  <a:srgbClr val="DB33C3"/>
                </a:solidFill>
                <a:latin typeface="Edwardian Script ITC" pitchFamily="66" charset="0"/>
              </a:rPr>
              <a:t>Площадь Тухачевского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4716463" y="765175"/>
            <a:ext cx="3970337" cy="2663825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/>
              <a:t>    Она названа в честь нашего земляка, советского военного деятеля времен Гражданской войны, маршала Советского Союза – Михаила Николаевича Тухачевского. Это одно из красивейших мест города. Здесь расположена Администрация района, городской Дом культуры </a:t>
            </a:r>
          </a:p>
        </p:txBody>
      </p:sp>
      <p:pic>
        <p:nvPicPr>
          <p:cNvPr id="31748" name="Picture 4" descr="10dvorezku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692150"/>
            <a:ext cx="4235450" cy="3176588"/>
          </a:xfrm>
          <a:prstGeom prst="rect">
            <a:avLst/>
          </a:prstGeom>
          <a:noFill/>
        </p:spPr>
      </p:pic>
      <p:pic>
        <p:nvPicPr>
          <p:cNvPr id="31749" name="Picture 5" descr="164867-c312df6f30e6743617952826c5ba29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076700"/>
            <a:ext cx="3975100" cy="2360613"/>
          </a:xfrm>
          <a:prstGeom prst="rect">
            <a:avLst/>
          </a:prstGeom>
          <a:noFill/>
        </p:spPr>
      </p:pic>
      <p:pic>
        <p:nvPicPr>
          <p:cNvPr id="31750" name="Picture 6" descr="IMG_10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357563"/>
            <a:ext cx="4090988" cy="3140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1116013" y="549275"/>
            <a:ext cx="7570787" cy="868363"/>
          </a:xfrm>
        </p:spPr>
        <p:txBody>
          <a:bodyPr/>
          <a:lstStyle/>
          <a:p>
            <a:r>
              <a:rPr lang="ru-RU" sz="3200" b="1" i="1" smtClean="0">
                <a:latin typeface="Edwardian Script ITC" pitchFamily="66" charset="0"/>
              </a:rPr>
              <a:t>Есть в Сафоново улица Шахтерская – в честь шахтеров работавших на 8-ми шахтах города в 50-х годах</a:t>
            </a:r>
          </a:p>
        </p:txBody>
      </p:sp>
      <p:pic>
        <p:nvPicPr>
          <p:cNvPr id="32772" name="Picture 4" descr="img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060575"/>
            <a:ext cx="7632700" cy="4105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8" name="Rectangle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z="2400" smtClean="0"/>
              <a:t>    </a:t>
            </a:r>
            <a:r>
              <a:rPr lang="ru-RU" b="1" i="1" smtClean="0">
                <a:latin typeface="Edwardian Script ITC" pitchFamily="66" charset="0"/>
              </a:rPr>
              <a:t>Улица Шахтерская плавно переходит в площадь с таким же названием. А еще в честь шахтеров названы улицы: Горная, Горняцкая. Есть в нашем городе и поселок Горный.</a:t>
            </a:r>
          </a:p>
        </p:txBody>
      </p:sp>
      <p:pic>
        <p:nvPicPr>
          <p:cNvPr id="33799" name="Picture 7" descr="canv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76250"/>
            <a:ext cx="4624387" cy="3313113"/>
          </a:xfrm>
          <a:prstGeom prst="rect">
            <a:avLst/>
          </a:prstGeom>
          <a:noFill/>
        </p:spPr>
      </p:pic>
      <p:pic>
        <p:nvPicPr>
          <p:cNvPr id="33800" name="Picture 8" descr="img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3457575"/>
            <a:ext cx="3870325" cy="29702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r>
              <a:rPr lang="ru-RU" sz="3200" b="1" i="1" smtClean="0">
                <a:solidFill>
                  <a:srgbClr val="DB33C3"/>
                </a:solidFill>
                <a:latin typeface="Edwardian Script ITC" pitchFamily="66" charset="0"/>
              </a:rPr>
              <a:t>Улица Гагарина, где находится наш детский сад, названа в честь первого в мире космонавта  Юрия Гагарина.</a:t>
            </a:r>
          </a:p>
        </p:txBody>
      </p:sp>
      <p:pic>
        <p:nvPicPr>
          <p:cNvPr id="35845" name="Picture 5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989138"/>
            <a:ext cx="6696075" cy="4065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WordArt 3"/>
          <p:cNvSpPr>
            <a:spLocks noChangeArrowheads="1" noChangeShapeType="1" noTextEdit="1"/>
          </p:cNvSpPr>
          <p:nvPr/>
        </p:nvSpPr>
        <p:spPr bwMode="auto">
          <a:xfrm>
            <a:off x="1042988" y="1700213"/>
            <a:ext cx="6842125" cy="266541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DB33C3"/>
                </a:solidFill>
                <a:latin typeface="Impact"/>
              </a:rPr>
              <a:t>Благодарю за внимание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198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 Автор: учащийся 3-А класса МБОУ СОШ №9  Тимофей Струев Нет ничего роднее  моего Сафоново и его улиц…</vt:lpstr>
      <vt:lpstr>Слайд 3</vt:lpstr>
      <vt:lpstr>Слайд 4</vt:lpstr>
      <vt:lpstr>Площадь Тухачевского</vt:lpstr>
      <vt:lpstr>Есть в Сафоново улица Шахтерская – в честь шахтеров работавших на 8-ми шахтах города в 50-х годах</vt:lpstr>
      <vt:lpstr>Слайд 7</vt:lpstr>
      <vt:lpstr>Улица Гагарина, где находится наш детский сад, названа в честь первого в мире космонавта  Юрия Гагарина.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111</cp:lastModifiedBy>
  <cp:revision>16</cp:revision>
  <dcterms:created xsi:type="dcterms:W3CDTF">2013-08-23T08:38:35Z</dcterms:created>
  <dcterms:modified xsi:type="dcterms:W3CDTF">2016-06-01T09:28:13Z</dcterms:modified>
</cp:coreProperties>
</file>