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2" r:id="rId4"/>
    <p:sldId id="259" r:id="rId5"/>
    <p:sldId id="265" r:id="rId6"/>
    <p:sldId id="268" r:id="rId7"/>
    <p:sldId id="263" r:id="rId8"/>
    <p:sldId id="266" r:id="rId9"/>
    <p:sldId id="267" r:id="rId10"/>
    <p:sldId id="271" r:id="rId11"/>
    <p:sldId id="269" r:id="rId12"/>
    <p:sldId id="270" r:id="rId13"/>
    <p:sldId id="274" r:id="rId14"/>
    <p:sldId id="272" r:id="rId15"/>
    <p:sldId id="273" r:id="rId16"/>
    <p:sldId id="275" r:id="rId17"/>
    <p:sldId id="276" r:id="rId18"/>
    <p:sldId id="277" r:id="rId19"/>
    <p:sldId id="278" r:id="rId20"/>
    <p:sldId id="279" r:id="rId2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56BA5"/>
    <a:srgbClr val="6E558D"/>
    <a:srgbClr val="9966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461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206827-24C1-4B9F-874C-CADE781396E1}" type="datetimeFigureOut">
              <a:rPr lang="ru-RU"/>
              <a:pPr>
                <a:defRPr/>
              </a:pPr>
              <a:t>02.06.2016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D450F9-8F66-4818-8176-7669A87DFC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B56CC8-2921-44D8-B940-CDCACBB08846}" type="datetimeFigureOut">
              <a:rPr lang="ru-RU"/>
              <a:pPr>
                <a:defRPr/>
              </a:pPr>
              <a:t>02.06.2016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759918-0244-4E07-94D2-C980983BD2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93DAED-6822-47CE-9E0C-FB7F736AB945}" type="datetimeFigureOut">
              <a:rPr lang="ru-RU"/>
              <a:pPr>
                <a:defRPr/>
              </a:pPr>
              <a:t>02.06.2016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8A75E2-9E15-4C69-8202-D80E9ACB5D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CFA49C-72DC-4CAD-9BCA-E1CFD79F4160}" type="datetimeFigureOut">
              <a:rPr lang="ru-RU"/>
              <a:pPr>
                <a:defRPr/>
              </a:pPr>
              <a:t>02.06.2016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F18DE-B5C5-4C1F-895E-B0F44B38A2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46499C-775A-4C43-8542-996409C380E7}" type="datetimeFigureOut">
              <a:rPr lang="ru-RU"/>
              <a:pPr>
                <a:defRPr/>
              </a:pPr>
              <a:t>02.06.2016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C5CE9A-B1A5-48F3-B1B4-B8763739ED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210C0-D530-476C-8F5D-E4C3E2734E93}" type="datetimeFigureOut">
              <a:rPr lang="ru-RU"/>
              <a:pPr>
                <a:defRPr/>
              </a:pPr>
              <a:t>02.06.2016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0B7001-CD7E-4233-99AC-3C14DBE398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A1B2A9-0A30-407D-A3E3-90A77692B548}" type="datetimeFigureOut">
              <a:rPr lang="ru-RU"/>
              <a:pPr>
                <a:defRPr/>
              </a:pPr>
              <a:t>02.06.2016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E996E-5679-4514-9D73-B463CD6D35F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68039D-8382-4CD3-B451-EA4A079900FF}" type="datetimeFigureOut">
              <a:rPr lang="ru-RU"/>
              <a:pPr>
                <a:defRPr/>
              </a:pPr>
              <a:t>02.06.2016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9107CA-6DCF-49CC-B8D7-0E2B429789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77B6CF-6CFC-41BB-A69E-C7FEFC3D6E96}" type="datetimeFigureOut">
              <a:rPr lang="ru-RU"/>
              <a:pPr>
                <a:defRPr/>
              </a:pPr>
              <a:t>02.06.2016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19BA6C-55E8-40A6-8F8A-0E78C40EBB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552258-C1DC-494E-A80D-F0279D4C6158}" type="datetimeFigureOut">
              <a:rPr lang="ru-RU"/>
              <a:pPr>
                <a:defRPr/>
              </a:pPr>
              <a:t>02.06.2016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89255F-F0DD-468C-948A-2704D760BA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9BD093-607F-4D4F-94CD-DFE18ACABF0F}" type="datetimeFigureOut">
              <a:rPr lang="ru-RU"/>
              <a:pPr>
                <a:defRPr/>
              </a:pPr>
              <a:t>02.06.2016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BCE2B2-E9F5-4F8C-B540-C5085A4AB2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CD5BB6-0198-4F34-83CA-78CD521E45F4}" type="datetimeFigureOut">
              <a:rPr lang="ru-RU"/>
              <a:pPr>
                <a:defRPr/>
              </a:pPr>
              <a:t>02.06.2016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93B2FE-D24E-4F70-B66C-D9B044C738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1143000"/>
          </a:xfr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CD5E55-4AF1-491A-B3F4-26D627AE0647}" type="datetimeFigureOut">
              <a:rPr lang="ru-RU"/>
              <a:pPr>
                <a:defRPr/>
              </a:pPr>
              <a:t>02.06.2016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2648F9-8507-4675-AC74-C1D2246939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3DDD9C-3144-4ACE-A973-D0AC3A3C1188}" type="datetimeFigureOut">
              <a:rPr lang="ru-RU"/>
              <a:pPr>
                <a:defRPr/>
              </a:pPr>
              <a:t>02.06.2016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D70A8E-01D0-4FE2-88BF-D91C6AC9321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318386-7F7F-4260-9A81-ADF03B00FE22}" type="datetimeFigureOut">
              <a:rPr lang="ru-RU"/>
              <a:pPr>
                <a:defRPr/>
              </a:pPr>
              <a:t>02.06.2016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BF964F-189B-423D-992E-BD39EDFF5B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78FEE-6843-4C91-974C-8F8FC08C0262}" type="datetimeFigureOut">
              <a:rPr lang="ru-RU"/>
              <a:pPr>
                <a:defRPr/>
              </a:pPr>
              <a:t>02.06.2016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048E95-FA15-466B-8470-9BAAB361CB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32F11-5ED5-4F2F-A4B0-9B47ADB279B2}" type="datetimeFigureOut">
              <a:rPr lang="ru-RU"/>
              <a:pPr>
                <a:defRPr/>
              </a:pPr>
              <a:t>02.06.2016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3BD956-82D6-438E-9E91-19D647AEA8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7DF271-09B3-4CF4-B17E-D424FB0A2E19}" type="datetimeFigureOut">
              <a:rPr lang="ru-RU"/>
              <a:pPr>
                <a:defRPr/>
              </a:pPr>
              <a:t>02.06.2016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78338A-9B06-45FF-B0DE-6A987FE084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0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FABD28C-6F60-4075-BCFD-46C64680AC93}" type="datetimeFigureOut">
              <a:rPr lang="ru-RU"/>
              <a:pPr>
                <a:defRPr/>
              </a:pPr>
              <a:t>02.06.2016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7AB2E3F-0509-4A3C-91E9-F602A24D21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3" r:id="rId2"/>
    <p:sldLayoutId id="2147483668" r:id="rId3"/>
    <p:sldLayoutId id="2147483662" r:id="rId4"/>
    <p:sldLayoutId id="2147483661" r:id="rId5"/>
    <p:sldLayoutId id="2147483660" r:id="rId6"/>
    <p:sldLayoutId id="2147483659" r:id="rId7"/>
    <p:sldLayoutId id="2147483658" r:id="rId8"/>
    <p:sldLayoutId id="2147483657" r:id="rId9"/>
    <p:sldLayoutId id="2147483656" r:id="rId10"/>
    <p:sldLayoutId id="2147483655" r:id="rId11"/>
    <p:sldLayoutId id="2147483654" r:id="rId12"/>
    <p:sldLayoutId id="2147483669" r:id="rId13"/>
    <p:sldLayoutId id="2147483653" r:id="rId14"/>
    <p:sldLayoutId id="2147483652" r:id="rId15"/>
    <p:sldLayoutId id="2147483664" r:id="rId16"/>
    <p:sldLayoutId id="2147483665" r:id="rId17"/>
    <p:sldLayoutId id="2147483666" r:id="rId18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4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s://ru.wikipedia.org/wiki/%D0%94%D0%BE%D1%80%D0%BE%D0%B3%D0%BE%D0%B1%D1%83%D0%B6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4500563" y="4365625"/>
            <a:ext cx="3763962" cy="1727200"/>
          </a:xfrm>
        </p:spPr>
        <p:txBody>
          <a:bodyPr/>
          <a:lstStyle/>
          <a:p>
            <a:pPr algn="ctr">
              <a:lnSpc>
                <a:spcPct val="80000"/>
              </a:lnSpc>
              <a:spcBef>
                <a:spcPct val="0"/>
              </a:spcBef>
              <a:buFont typeface="Arial" charset="0"/>
              <a:buNone/>
            </a:pPr>
            <a:r>
              <a:rPr lang="ru-RU" sz="2400" i="1" smtClean="0">
                <a:cs typeface="Times New Roman" pitchFamily="18" charset="0"/>
              </a:rPr>
              <a:t>Сухинина Н.В.</a:t>
            </a:r>
          </a:p>
          <a:p>
            <a:pPr algn="ctr">
              <a:lnSpc>
                <a:spcPct val="80000"/>
              </a:lnSpc>
              <a:spcBef>
                <a:spcPct val="0"/>
              </a:spcBef>
              <a:buFont typeface="Arial" charset="0"/>
              <a:buNone/>
            </a:pPr>
            <a:r>
              <a:rPr lang="ru-RU" sz="2400" i="1" smtClean="0">
                <a:cs typeface="Times New Roman" pitchFamily="18" charset="0"/>
              </a:rPr>
              <a:t>Воспитатель </a:t>
            </a:r>
          </a:p>
          <a:p>
            <a:pPr algn="ctr">
              <a:lnSpc>
                <a:spcPct val="80000"/>
              </a:lnSpc>
              <a:spcBef>
                <a:spcPct val="0"/>
              </a:spcBef>
              <a:buFont typeface="Arial" charset="0"/>
              <a:buNone/>
            </a:pPr>
            <a:r>
              <a:rPr lang="ru-RU" sz="2400" i="1" smtClean="0">
                <a:cs typeface="Times New Roman" pitchFamily="18" charset="0"/>
              </a:rPr>
              <a:t>МБДОУ д/с № 14 г.Сафоново</a:t>
            </a:r>
          </a:p>
          <a:p>
            <a:pPr algn="ctr">
              <a:lnSpc>
                <a:spcPct val="80000"/>
              </a:lnSpc>
              <a:spcBef>
                <a:spcPct val="0"/>
              </a:spcBef>
              <a:buFont typeface="Arial" charset="0"/>
              <a:buNone/>
            </a:pPr>
            <a:r>
              <a:rPr lang="ru-RU" sz="2400" i="1" smtClean="0">
                <a:cs typeface="Times New Roman" pitchFamily="18" charset="0"/>
              </a:rPr>
              <a:t>«Красная шапочка»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619250" y="836613"/>
            <a:ext cx="6913563" cy="1800225"/>
          </a:xfrm>
          <a:prstGeom prst="rect">
            <a:avLst/>
          </a:prstGeom>
        </p:spPr>
        <p:txBody>
          <a:bodyPr anchor="ctr"/>
          <a:lstStyle/>
          <a:p>
            <a:pPr algn="ctr"/>
            <a:r>
              <a:rPr lang="ru-RU" sz="6000" i="1">
                <a:solidFill>
                  <a:srgbClr val="953735"/>
                </a:solidFill>
                <a:latin typeface="Times New Roman" pitchFamily="18" charset="0"/>
              </a:rPr>
              <a:t>Поплывем по реке времени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/>
          </p:cNvSpPr>
          <p:nvPr>
            <p:ph type="ctrTitle"/>
          </p:nvPr>
        </p:nvSpPr>
        <p:spPr>
          <a:xfrm>
            <a:off x="684213" y="404813"/>
            <a:ext cx="7772400" cy="1179512"/>
          </a:xfrm>
        </p:spPr>
        <p:txBody>
          <a:bodyPr/>
          <a:lstStyle/>
          <a:p>
            <a:r>
              <a:rPr lang="ru-RU" sz="2000" i="1" smtClean="0">
                <a:latin typeface="Edwardian Script ITC" pitchFamily="66" charset="0"/>
              </a:rPr>
              <a:t>В парке липы тенистом могучие </a:t>
            </a:r>
            <a:br>
              <a:rPr lang="ru-RU" sz="2000" i="1" smtClean="0">
                <a:latin typeface="Edwardian Script ITC" pitchFamily="66" charset="0"/>
              </a:rPr>
            </a:br>
            <a:r>
              <a:rPr lang="ru-RU" sz="2000" i="1" smtClean="0">
                <a:latin typeface="Edwardian Script ITC" pitchFamily="66" charset="0"/>
              </a:rPr>
              <a:t>С облаками ведут разговор, </a:t>
            </a:r>
            <a:br>
              <a:rPr lang="ru-RU" sz="2000" i="1" smtClean="0">
                <a:latin typeface="Edwardian Script ITC" pitchFamily="66" charset="0"/>
              </a:rPr>
            </a:br>
            <a:r>
              <a:rPr lang="ru-RU" sz="2000" i="1" smtClean="0">
                <a:latin typeface="Edwardian Script ITC" pitchFamily="66" charset="0"/>
              </a:rPr>
              <a:t>Божий храм белоснежный над кручею </a:t>
            </a:r>
            <a:br>
              <a:rPr lang="ru-RU" sz="2000" i="1" smtClean="0">
                <a:latin typeface="Edwardian Script ITC" pitchFamily="66" charset="0"/>
              </a:rPr>
            </a:br>
            <a:r>
              <a:rPr lang="ru-RU" sz="2000" i="1" smtClean="0">
                <a:latin typeface="Edwardian Script ITC" pitchFamily="66" charset="0"/>
              </a:rPr>
              <a:t>Постоянно волнует мой взор.</a:t>
            </a:r>
          </a:p>
        </p:txBody>
      </p:sp>
      <p:sp>
        <p:nvSpPr>
          <p:cNvPr id="33798" name="Rectangle 6"/>
          <p:cNvSpPr>
            <a:spLocks noGrp="1"/>
          </p:cNvSpPr>
          <p:nvPr>
            <p:ph type="subTitle" idx="1"/>
          </p:nvPr>
        </p:nvSpPr>
        <p:spPr>
          <a:xfrm>
            <a:off x="3203575" y="1916113"/>
            <a:ext cx="5608638" cy="695325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 smtClean="0"/>
              <a:t>Церковь равноапостольного кн.Владимира </a:t>
            </a:r>
          </a:p>
        </p:txBody>
      </p:sp>
      <p:pic>
        <p:nvPicPr>
          <p:cNvPr id="33796" name="Picture 4" descr="saf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0113" y="1557338"/>
            <a:ext cx="2368550" cy="3384550"/>
          </a:xfrm>
          <a:prstGeom prst="rect">
            <a:avLst/>
          </a:prstGeom>
          <a:noFill/>
        </p:spPr>
      </p:pic>
      <p:pic>
        <p:nvPicPr>
          <p:cNvPr id="33797" name="Picture 5" descr="26162_20130818_11313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6600" y="2708275"/>
            <a:ext cx="5503863" cy="3644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 descr="164849-bbfaba7b8327badb63336ea2a58a496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141663"/>
            <a:ext cx="4762500" cy="3552825"/>
          </a:xfrm>
          <a:prstGeom prst="rect">
            <a:avLst/>
          </a:prstGeom>
          <a:noFill/>
        </p:spPr>
      </p:pic>
      <p:pic>
        <p:nvPicPr>
          <p:cNvPr id="31749" name="Picture 5" descr="164850-51509de94800ffe2be7713c5501cd02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11638" y="333375"/>
            <a:ext cx="4643437" cy="34829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 descr="164919-fcb28bd56ca9f2f0e73a930bf0fb6ff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476250"/>
            <a:ext cx="4032250" cy="2852738"/>
          </a:xfrm>
          <a:prstGeom prst="rect">
            <a:avLst/>
          </a:prstGeom>
          <a:noFill/>
        </p:spPr>
      </p:pic>
      <p:pic>
        <p:nvPicPr>
          <p:cNvPr id="32773" name="Picture 5" descr="08shahter196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3575" y="3213100"/>
            <a:ext cx="5603875" cy="3306763"/>
          </a:xfrm>
          <a:prstGeom prst="rect">
            <a:avLst/>
          </a:prstGeom>
          <a:noFill/>
        </p:spPr>
      </p:pic>
      <p:sp>
        <p:nvSpPr>
          <p:cNvPr id="32774" name="Rectangle 6"/>
          <p:cNvSpPr>
            <a:spLocks noGrp="1"/>
          </p:cNvSpPr>
          <p:nvPr>
            <p:ph type="title"/>
          </p:nvPr>
        </p:nvSpPr>
        <p:spPr>
          <a:xfrm>
            <a:off x="4787900" y="1341438"/>
            <a:ext cx="3970338" cy="936625"/>
          </a:xfrm>
        </p:spPr>
        <p:txBody>
          <a:bodyPr/>
          <a:lstStyle/>
          <a:p>
            <a:r>
              <a:rPr lang="ru-RU" sz="2400" b="1" i="1" smtClean="0">
                <a:latin typeface="Edwardian Script ITC" pitchFamily="66" charset="0"/>
              </a:rPr>
              <a:t>Церковь Рождества Христова</a:t>
            </a:r>
            <a:br>
              <a:rPr lang="ru-RU" sz="2400" b="1" i="1" smtClean="0">
                <a:latin typeface="Edwardian Script ITC" pitchFamily="66" charset="0"/>
              </a:rPr>
            </a:br>
            <a:r>
              <a:rPr lang="ru-RU" sz="2400" b="1" i="1" smtClean="0">
                <a:latin typeface="Edwardian Script ITC" pitchFamily="66" charset="0"/>
              </a:rPr>
              <a:t>(бывший кинотеатр «Шахтер»)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6" name="Picture 4" descr="164873-612053a7fba704e44db2bf76037d2d7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333375"/>
            <a:ext cx="5761037" cy="3514725"/>
          </a:xfrm>
          <a:prstGeom prst="rect">
            <a:avLst/>
          </a:prstGeom>
          <a:noFill/>
        </p:spPr>
      </p:pic>
      <p:pic>
        <p:nvPicPr>
          <p:cNvPr id="38917" name="Picture 5" descr="164874-28b43239f758faa1ee1259d4c7ae10d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95738" y="3644900"/>
            <a:ext cx="5148262" cy="3213100"/>
          </a:xfrm>
          <a:prstGeom prst="rect">
            <a:avLst/>
          </a:prstGeom>
          <a:noFill/>
        </p:spPr>
      </p:pic>
      <p:sp>
        <p:nvSpPr>
          <p:cNvPr id="38918" name="Rectangle 6"/>
          <p:cNvSpPr>
            <a:spLocks noGrp="1"/>
          </p:cNvSpPr>
          <p:nvPr>
            <p:ph type="title"/>
          </p:nvPr>
        </p:nvSpPr>
        <p:spPr>
          <a:xfrm>
            <a:off x="6300788" y="1484313"/>
            <a:ext cx="2590800" cy="782637"/>
          </a:xfrm>
        </p:spPr>
        <p:txBody>
          <a:bodyPr/>
          <a:lstStyle/>
          <a:p>
            <a:r>
              <a:rPr lang="ru-RU" sz="2400" i="1" smtClean="0">
                <a:latin typeface="Edwardian Script ITC" pitchFamily="66" charset="0"/>
              </a:rPr>
              <a:t>Площадь Ленина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/>
          </p:cNvSpPr>
          <p:nvPr>
            <p:ph type="title"/>
          </p:nvPr>
        </p:nvSpPr>
        <p:spPr>
          <a:xfrm>
            <a:off x="457200" y="404813"/>
            <a:ext cx="8229600" cy="647700"/>
          </a:xfrm>
        </p:spPr>
        <p:txBody>
          <a:bodyPr/>
          <a:lstStyle/>
          <a:p>
            <a:r>
              <a:rPr lang="ru-RU" sz="2000" b="1" i="1" smtClean="0">
                <a:latin typeface="Edwardian Script ITC" pitchFamily="66" charset="0"/>
              </a:rPr>
              <a:t>Магазин «Детский мир», а сейчас Магазин бытовой техники</a:t>
            </a:r>
          </a:p>
        </p:txBody>
      </p:sp>
      <p:pic>
        <p:nvPicPr>
          <p:cNvPr id="36868" name="Picture 4" descr="164878-98937355d5ba4aa2145f08aa81368b9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1125538"/>
            <a:ext cx="4608512" cy="3287712"/>
          </a:xfrm>
          <a:prstGeom prst="rect">
            <a:avLst/>
          </a:prstGeom>
          <a:noFill/>
        </p:spPr>
      </p:pic>
      <p:pic>
        <p:nvPicPr>
          <p:cNvPr id="36869" name="Picture 5" descr="164881-07e6b0d833a1a6210d7ecb654f96790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3" y="3359150"/>
            <a:ext cx="4260850" cy="31956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/>
          </p:cNvSpPr>
          <p:nvPr>
            <p:ph type="title"/>
          </p:nvPr>
        </p:nvSpPr>
        <p:spPr>
          <a:xfrm>
            <a:off x="755650" y="476250"/>
            <a:ext cx="8229600" cy="490538"/>
          </a:xfrm>
        </p:spPr>
        <p:txBody>
          <a:bodyPr/>
          <a:lstStyle/>
          <a:p>
            <a:r>
              <a:rPr lang="ru-RU" sz="2800" b="1" i="1" smtClean="0">
                <a:latin typeface="Edwardian Script ITC" pitchFamily="66" charset="0"/>
              </a:rPr>
              <a:t>Вернемся в прошлое…</a:t>
            </a:r>
          </a:p>
        </p:txBody>
      </p:sp>
      <p:pic>
        <p:nvPicPr>
          <p:cNvPr id="37892" name="Picture 4" descr="630ac13136d332852e944f3f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6600" y="2997200"/>
            <a:ext cx="5603875" cy="3621088"/>
          </a:xfrm>
          <a:prstGeom prst="rect">
            <a:avLst/>
          </a:prstGeom>
          <a:noFill/>
        </p:spPr>
      </p:pic>
      <p:pic>
        <p:nvPicPr>
          <p:cNvPr id="37893" name="Picture 5" descr="3cdd7d41d95d0f989fe6f8ef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908050"/>
            <a:ext cx="5099050" cy="31670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41" name="Picture 5" descr="790c3a776cf6d5720caca726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88913"/>
            <a:ext cx="5316537" cy="3160712"/>
          </a:xfrm>
          <a:prstGeom prst="rect">
            <a:avLst/>
          </a:prstGeom>
          <a:noFill/>
        </p:spPr>
      </p:pic>
      <p:pic>
        <p:nvPicPr>
          <p:cNvPr id="39942" name="Picture 6" descr="58678489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0200" y="3284538"/>
            <a:ext cx="4762500" cy="33528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6" name="Picture 8" descr="YAOaef3ineA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620713"/>
            <a:ext cx="3313113" cy="2752725"/>
          </a:xfrm>
        </p:spPr>
      </p:pic>
      <p:pic>
        <p:nvPicPr>
          <p:cNvPr id="43017" name="Picture 9" descr="e753d4b52faf37800901652e3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284663" y="692150"/>
            <a:ext cx="4086225" cy="2711450"/>
          </a:xfrm>
        </p:spPr>
      </p:pic>
      <p:pic>
        <p:nvPicPr>
          <p:cNvPr id="43018" name="Picture 10" descr="b2c68c1c063d56bc8c2be8726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323850" y="3716338"/>
            <a:ext cx="3729038" cy="2805112"/>
          </a:xfrm>
        </p:spPr>
      </p:pic>
      <p:pic>
        <p:nvPicPr>
          <p:cNvPr id="43021" name="Picture 13" descr="c3b78289b6796f843363d8570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/>
          <a:srcRect/>
          <a:stretch>
            <a:fillRect/>
          </a:stretch>
        </p:blipFill>
        <p:spPr>
          <a:xfrm>
            <a:off x="4500563" y="3429000"/>
            <a:ext cx="3959225" cy="3024188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9" name="Picture 9" descr="ac13341ada15ff7512904e30d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900113" y="333375"/>
            <a:ext cx="2808287" cy="3382963"/>
          </a:xfrm>
        </p:spPr>
      </p:pic>
      <p:pic>
        <p:nvPicPr>
          <p:cNvPr id="46090" name="Picture 10" descr="afb0892e3df0849f2b475cbc7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500563" y="688975"/>
            <a:ext cx="4211637" cy="2873375"/>
          </a:xfrm>
        </p:spPr>
      </p:pic>
      <p:pic>
        <p:nvPicPr>
          <p:cNvPr id="46093" name="Picture 13" descr="07lenin1970_04_22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179388" y="3789363"/>
            <a:ext cx="3960812" cy="2709862"/>
          </a:xfrm>
        </p:spPr>
      </p:pic>
      <p:pic>
        <p:nvPicPr>
          <p:cNvPr id="46094" name="Picture 14" descr="06demonstration1967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/>
          <a:srcRect/>
          <a:stretch>
            <a:fillRect/>
          </a:stretch>
        </p:blipFill>
        <p:spPr>
          <a:xfrm>
            <a:off x="4211638" y="3933825"/>
            <a:ext cx="4152900" cy="2646363"/>
          </a:xfr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6" name="Picture 8" descr="05school51958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611188" y="1196975"/>
            <a:ext cx="4038600" cy="3521075"/>
          </a:xfrm>
        </p:spPr>
      </p:pic>
      <p:pic>
        <p:nvPicPr>
          <p:cNvPr id="48137" name="Picture 9" descr="05school11986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4716463" y="476250"/>
            <a:ext cx="4105275" cy="2535238"/>
          </a:xfrm>
        </p:spPr>
      </p:pic>
      <p:pic>
        <p:nvPicPr>
          <p:cNvPr id="48138" name="Picture 10" descr="05school21955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4787900" y="3500438"/>
            <a:ext cx="3887788" cy="2701925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/>
          </p:cNvSpPr>
          <p:nvPr>
            <p:ph type="title"/>
          </p:nvPr>
        </p:nvSpPr>
        <p:spPr>
          <a:xfrm>
            <a:off x="4211638" y="836613"/>
            <a:ext cx="4546600" cy="1296987"/>
          </a:xfrm>
        </p:spPr>
        <p:txBody>
          <a:bodyPr/>
          <a:lstStyle/>
          <a:p>
            <a:r>
              <a:rPr lang="ru-RU" sz="2600" i="1" smtClean="0">
                <a:latin typeface="Edwardian Script ITC" pitchFamily="66" charset="0"/>
              </a:rPr>
              <a:t>Реки Вопец и Величка</a:t>
            </a:r>
            <a:br>
              <a:rPr lang="ru-RU" sz="2600" i="1" smtClean="0">
                <a:latin typeface="Edwardian Script ITC" pitchFamily="66" charset="0"/>
              </a:rPr>
            </a:br>
            <a:r>
              <a:rPr lang="ru-RU" sz="2600" i="1" smtClean="0">
                <a:latin typeface="Edwardian Script ITC" pitchFamily="66" charset="0"/>
              </a:rPr>
              <a:t>Название Вопец дословно обозначает «малая вода» или «малая река». А название Величка-«большой, крупный</a:t>
            </a:r>
            <a:r>
              <a:rPr lang="ru-RU" sz="4000" smtClean="0"/>
              <a:t> </a:t>
            </a:r>
          </a:p>
        </p:txBody>
      </p:sp>
      <p:pic>
        <p:nvPicPr>
          <p:cNvPr id="24581" name="Picture 5" descr="img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620713"/>
            <a:ext cx="2962275" cy="2238375"/>
          </a:xfrm>
          <a:prstGeom prst="rect">
            <a:avLst/>
          </a:prstGeom>
          <a:noFill/>
        </p:spPr>
      </p:pic>
      <p:pic>
        <p:nvPicPr>
          <p:cNvPr id="24582" name="Picture 6" descr="yuzhnovskoe_ozer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32138" y="2528888"/>
            <a:ext cx="5616575" cy="42132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3"/>
          <p:cNvSpPr>
            <a:spLocks noGrp="1"/>
          </p:cNvSpPr>
          <p:nvPr>
            <p:ph type="body" idx="1"/>
          </p:nvPr>
        </p:nvSpPr>
        <p:spPr>
          <a:xfrm>
            <a:off x="468313" y="836613"/>
            <a:ext cx="8229600" cy="4176712"/>
          </a:xfrm>
        </p:spPr>
        <p:txBody>
          <a:bodyPr/>
          <a:lstStyle/>
          <a:p>
            <a:pPr algn="ctr">
              <a:lnSpc>
                <a:spcPct val="80000"/>
              </a:lnSpc>
              <a:buFont typeface="Arial" charset="0"/>
              <a:buNone/>
            </a:pPr>
            <a:r>
              <a:rPr lang="ru-RU" sz="2400" smtClean="0"/>
              <a:t>   </a:t>
            </a:r>
            <a:r>
              <a:rPr lang="ru-RU" sz="4000" b="1" i="1" smtClean="0">
                <a:latin typeface="Edwardian Script ITC" pitchFamily="66" charset="0"/>
              </a:rPr>
              <a:t>О Сафонове так мало песен спето, </a:t>
            </a:r>
            <a:br>
              <a:rPr lang="ru-RU" sz="4000" b="1" i="1" smtClean="0">
                <a:latin typeface="Edwardian Script ITC" pitchFamily="66" charset="0"/>
              </a:rPr>
            </a:br>
            <a:r>
              <a:rPr lang="ru-RU" sz="4000" b="1" i="1" smtClean="0">
                <a:latin typeface="Edwardian Script ITC" pitchFamily="66" charset="0"/>
              </a:rPr>
              <a:t>Городок, районный, небольшой! </a:t>
            </a:r>
            <a:br>
              <a:rPr lang="ru-RU" sz="4000" b="1" i="1" smtClean="0">
                <a:latin typeface="Edwardian Script ITC" pitchFamily="66" charset="0"/>
              </a:rPr>
            </a:br>
            <a:r>
              <a:rPr lang="ru-RU" sz="4000" b="1" i="1" smtClean="0">
                <a:latin typeface="Edwardian Script ITC" pitchFamily="66" charset="0"/>
              </a:rPr>
              <a:t>Он дороже для меня всего на свете, </a:t>
            </a:r>
            <a:br>
              <a:rPr lang="ru-RU" sz="4000" b="1" i="1" smtClean="0">
                <a:latin typeface="Edwardian Script ITC" pitchFamily="66" charset="0"/>
              </a:rPr>
            </a:br>
            <a:r>
              <a:rPr lang="ru-RU" sz="4000" b="1" i="1" smtClean="0">
                <a:latin typeface="Edwardian Script ITC" pitchFamily="66" charset="0"/>
              </a:rPr>
              <a:t>Я люблю мой город всей душой!</a:t>
            </a:r>
          </a:p>
          <a:p>
            <a:pPr algn="ctr">
              <a:lnSpc>
                <a:spcPct val="80000"/>
              </a:lnSpc>
              <a:buFont typeface="Arial" charset="0"/>
              <a:buNone/>
            </a:pPr>
            <a:endParaRPr lang="ru-RU" sz="400" b="1" i="1" smtClean="0">
              <a:latin typeface="Edwardian Script ITC" pitchFamily="66" charset="0"/>
            </a:endParaRPr>
          </a:p>
          <a:p>
            <a:pPr algn="r">
              <a:lnSpc>
                <a:spcPct val="80000"/>
              </a:lnSpc>
              <a:buFont typeface="Arial" charset="0"/>
              <a:buNone/>
            </a:pPr>
            <a:endParaRPr lang="ru-RU" sz="2400" b="1" i="1" smtClean="0"/>
          </a:p>
          <a:p>
            <a:pPr algn="r">
              <a:lnSpc>
                <a:spcPct val="80000"/>
              </a:lnSpc>
              <a:buFont typeface="Arial" charset="0"/>
              <a:buNone/>
            </a:pPr>
            <a:r>
              <a:rPr lang="ru-RU" sz="2400" b="1" i="1" smtClean="0"/>
              <a:t>Душою сафоновец</a:t>
            </a:r>
          </a:p>
          <a:p>
            <a:pPr algn="r">
              <a:lnSpc>
                <a:spcPct val="80000"/>
              </a:lnSpc>
              <a:buFont typeface="Arial" charset="0"/>
              <a:buNone/>
            </a:pPr>
            <a:r>
              <a:rPr lang="ru-RU" sz="2400" b="1" i="1" smtClean="0"/>
              <a:t>(Песня о Сафонове)</a:t>
            </a:r>
          </a:p>
          <a:p>
            <a:pPr algn="r">
              <a:lnSpc>
                <a:spcPct val="80000"/>
              </a:lnSpc>
              <a:buFont typeface="Arial" charset="0"/>
              <a:buNone/>
            </a:pPr>
            <a:r>
              <a:rPr lang="ru-RU" sz="2400" b="1" i="1" smtClean="0"/>
              <a:t>Олег Рощин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13" y="476250"/>
            <a:ext cx="8351837" cy="1439863"/>
          </a:xfrm>
        </p:spPr>
        <p:txBody>
          <a:bodyPr>
            <a:normAutofit/>
          </a:bodyPr>
          <a:lstStyle/>
          <a:p>
            <a:r>
              <a:rPr lang="ru-RU" sz="2400" i="1" smtClean="0">
                <a:latin typeface="Edwardian Script ITC" pitchFamily="66" charset="0"/>
              </a:rPr>
              <a:t>На сафоновской земле появилась крупная железнодорожная станция, получившая свое название по ближайшему городу </a:t>
            </a:r>
            <a:r>
              <a:rPr lang="ru-RU" sz="2400" i="1" smtClean="0">
                <a:latin typeface="Edwardian Script ITC" pitchFamily="66" charset="0"/>
                <a:hlinkClick r:id="rId2" tooltip="Дорогобуж"/>
              </a:rPr>
              <a:t>Дорогобужу</a:t>
            </a:r>
            <a:r>
              <a:rPr lang="ru-RU" sz="2400" i="1" smtClean="0">
                <a:latin typeface="Edwardian Script ITC" pitchFamily="66" charset="0"/>
              </a:rPr>
              <a:t> — станция Дорогобуж. Её возведение стало основой для возникновения в будущем города Сафонова. Одновременно со станцией Дорогобуж возник пристанционный посёлок.</a:t>
            </a:r>
          </a:p>
        </p:txBody>
      </p:sp>
      <p:pic>
        <p:nvPicPr>
          <p:cNvPr id="18435" name="Picture 3" descr="ZHDVokza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31913" y="2349500"/>
            <a:ext cx="7572375" cy="4041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2"/>
          <p:cNvSpPr>
            <a:spLocks noChangeArrowheads="1"/>
          </p:cNvSpPr>
          <p:nvPr/>
        </p:nvSpPr>
        <p:spPr bwMode="auto">
          <a:xfrm>
            <a:off x="539750" y="1268413"/>
            <a:ext cx="84248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endParaRPr lang="ru-RU" sz="2400" i="1">
              <a:latin typeface="Times New Roman" pitchFamily="18" charset="0"/>
            </a:endParaRPr>
          </a:p>
        </p:txBody>
      </p:sp>
      <p:pic>
        <p:nvPicPr>
          <p:cNvPr id="19459" name="Picture 3" descr="Железнодорожный_вокзал_Сафоново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31913" y="1773238"/>
            <a:ext cx="7380287" cy="4743450"/>
          </a:xfrm>
          <a:prstGeom prst="rect">
            <a:avLst/>
          </a:prstGeom>
          <a:noFill/>
        </p:spPr>
      </p:pic>
      <p:sp>
        <p:nvSpPr>
          <p:cNvPr id="19460" name="Rectangle 4"/>
          <p:cNvSpPr>
            <a:spLocks noGrp="1"/>
          </p:cNvSpPr>
          <p:nvPr>
            <p:ph type="title" idx="4294967295"/>
          </p:nvPr>
        </p:nvSpPr>
        <p:spPr>
          <a:xfrm>
            <a:off x="395288" y="476250"/>
            <a:ext cx="8291512" cy="1138238"/>
          </a:xfrm>
        </p:spPr>
        <p:txBody>
          <a:bodyPr/>
          <a:lstStyle/>
          <a:p>
            <a:r>
              <a:rPr lang="ru-RU" sz="2400" i="1" smtClean="0">
                <a:latin typeface="Edwardian Script ITC" pitchFamily="66" charset="0"/>
              </a:rPr>
              <a:t>А в Днепре голубая вода, </a:t>
            </a:r>
            <a:br>
              <a:rPr lang="ru-RU" sz="2400" i="1" smtClean="0">
                <a:latin typeface="Edwardian Script ITC" pitchFamily="66" charset="0"/>
              </a:rPr>
            </a:br>
            <a:r>
              <a:rPr lang="ru-RU" sz="2400" i="1" smtClean="0">
                <a:latin typeface="Edwardian Script ITC" pitchFamily="66" charset="0"/>
              </a:rPr>
              <a:t>Много золота «сине-зеленого».</a:t>
            </a:r>
            <a:br>
              <a:rPr lang="ru-RU" sz="2400" i="1" smtClean="0">
                <a:latin typeface="Edwardian Script ITC" pitchFamily="66" charset="0"/>
              </a:rPr>
            </a:br>
            <a:r>
              <a:rPr lang="ru-RU" sz="2400" i="1" smtClean="0">
                <a:latin typeface="Edwardian Script ITC" pitchFamily="66" charset="0"/>
              </a:rPr>
              <a:t>Днем и ночью бегут поезда, </a:t>
            </a:r>
            <a:br>
              <a:rPr lang="ru-RU" sz="2400" i="1" smtClean="0">
                <a:latin typeface="Edwardian Script ITC" pitchFamily="66" charset="0"/>
              </a:rPr>
            </a:br>
            <a:r>
              <a:rPr lang="ru-RU" sz="2400" i="1" smtClean="0">
                <a:latin typeface="Edwardian Script ITC" pitchFamily="66" charset="0"/>
              </a:rPr>
              <a:t>Не минуя наш город Сафоново.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8" name="Picture 4" descr="03grave195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549275"/>
            <a:ext cx="5184775" cy="3600450"/>
          </a:xfrm>
          <a:prstGeom prst="rect">
            <a:avLst/>
          </a:prstGeom>
          <a:noFill/>
        </p:spPr>
      </p:pic>
      <p:pic>
        <p:nvPicPr>
          <p:cNvPr id="26629" name="Picture 5" descr="03grave1985fir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4663" y="3213100"/>
            <a:ext cx="4537075" cy="32861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164845-32d9a4524db5a1b71e10f6f534f639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260350"/>
            <a:ext cx="4762500" cy="3238500"/>
          </a:xfrm>
          <a:prstGeom prst="rect">
            <a:avLst/>
          </a:prstGeom>
          <a:noFill/>
        </p:spPr>
      </p:pic>
      <p:pic>
        <p:nvPicPr>
          <p:cNvPr id="30725" name="Picture 5" descr="164846-3222522e31ddb4dab71f933b695c81dd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4663" y="3141663"/>
            <a:ext cx="4478337" cy="33591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539750" y="404813"/>
            <a:ext cx="8064500" cy="792162"/>
          </a:xfrm>
          <a:prstGeom prst="rect">
            <a:avLst/>
          </a:prstGeom>
        </p:spPr>
        <p:txBody>
          <a:bodyPr/>
          <a:lstStyle/>
          <a:p>
            <a:pPr algn="ctr"/>
            <a:endParaRPr lang="ru-RU" sz="360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482" name="Прямоугольник 3"/>
          <p:cNvSpPr>
            <a:spLocks noChangeArrowheads="1"/>
          </p:cNvSpPr>
          <p:nvPr/>
        </p:nvSpPr>
        <p:spPr bwMode="auto">
          <a:xfrm>
            <a:off x="1042988" y="1341438"/>
            <a:ext cx="77041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400" i="1">
              <a:latin typeface="Times New Roman" pitchFamily="18" charset="0"/>
            </a:endParaRPr>
          </a:p>
        </p:txBody>
      </p:sp>
      <p:pic>
        <p:nvPicPr>
          <p:cNvPr id="20484" name="Picture 4" descr="IMG_020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1700213"/>
            <a:ext cx="7199313" cy="4897437"/>
          </a:xfrm>
          <a:prstGeom prst="rect">
            <a:avLst/>
          </a:prstGeom>
          <a:noFill/>
        </p:spPr>
      </p:pic>
      <p:sp>
        <p:nvSpPr>
          <p:cNvPr id="20485" name="Rectangle 5"/>
          <p:cNvSpPr>
            <a:spLocks noGrp="1"/>
          </p:cNvSpPr>
          <p:nvPr>
            <p:ph type="title" idx="4294967295"/>
          </p:nvPr>
        </p:nvSpPr>
        <p:spPr>
          <a:xfrm>
            <a:off x="468313" y="549275"/>
            <a:ext cx="8229600" cy="360363"/>
          </a:xfrm>
        </p:spPr>
        <p:txBody>
          <a:bodyPr/>
          <a:lstStyle/>
          <a:p>
            <a:r>
              <a:rPr lang="ru-RU" sz="2200" i="1" smtClean="0">
                <a:latin typeface="Edwardian Script ITC" pitchFamily="66" charset="0"/>
              </a:rPr>
              <a:t/>
            </a:r>
            <a:br>
              <a:rPr lang="ru-RU" sz="2200" i="1" smtClean="0">
                <a:latin typeface="Edwardian Script ITC" pitchFamily="66" charset="0"/>
              </a:rPr>
            </a:br>
            <a:r>
              <a:rPr lang="ru-RU" sz="2200" i="1" smtClean="0">
                <a:latin typeface="Edwardian Script ITC" pitchFamily="66" charset="0"/>
              </a:rPr>
              <a:t/>
            </a:r>
            <a:br>
              <a:rPr lang="ru-RU" sz="2200" i="1" smtClean="0">
                <a:latin typeface="Edwardian Script ITC" pitchFamily="66" charset="0"/>
              </a:rPr>
            </a:br>
            <a:r>
              <a:rPr lang="ru-RU" sz="2200" i="1" smtClean="0">
                <a:latin typeface="Edwardian Script ITC" pitchFamily="66" charset="0"/>
              </a:rPr>
              <a:t>Тишина у истоков Днепра, </a:t>
            </a:r>
            <a:br>
              <a:rPr lang="ru-RU" sz="2200" i="1" smtClean="0">
                <a:latin typeface="Edwardian Script ITC" pitchFamily="66" charset="0"/>
              </a:rPr>
            </a:br>
            <a:r>
              <a:rPr lang="ru-RU" sz="2200" i="1" smtClean="0">
                <a:latin typeface="Edwardian Script ITC" pitchFamily="66" charset="0"/>
              </a:rPr>
              <a:t>Много воинов здесь похоронено.</a:t>
            </a:r>
            <a:br>
              <a:rPr lang="ru-RU" sz="2200" i="1" smtClean="0">
                <a:latin typeface="Edwardian Script ITC" pitchFamily="66" charset="0"/>
              </a:rPr>
            </a:br>
            <a:r>
              <a:rPr lang="ru-RU" sz="2200" i="1" smtClean="0">
                <a:latin typeface="Edwardian Script ITC" pitchFamily="66" charset="0"/>
              </a:rPr>
              <a:t>Как огонь фронтового костра, </a:t>
            </a:r>
            <a:br>
              <a:rPr lang="ru-RU" sz="2200" i="1" smtClean="0">
                <a:latin typeface="Edwardian Script ITC" pitchFamily="66" charset="0"/>
              </a:rPr>
            </a:br>
            <a:r>
              <a:rPr lang="ru-RU" sz="2200" i="1" smtClean="0">
                <a:latin typeface="Edwardian Script ITC" pitchFamily="66" charset="0"/>
              </a:rPr>
              <a:t>Пламя памяти в центре Сафонова</a:t>
            </a:r>
            <a:r>
              <a:rPr lang="ru-RU" sz="2400" i="1" smtClean="0">
                <a:latin typeface="Edwardian Script ITC" pitchFamily="66" charset="0"/>
              </a:rPr>
              <a:t>.</a:t>
            </a:r>
            <a:endParaRPr lang="ru-RU" sz="40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537"/>
          </a:xfrm>
        </p:spPr>
        <p:txBody>
          <a:bodyPr/>
          <a:lstStyle/>
          <a:p>
            <a:r>
              <a:rPr lang="ru-RU" sz="2400" i="1" smtClean="0"/>
              <a:t>Площадь Тухачевского</a:t>
            </a:r>
            <a:r>
              <a:rPr lang="ru-RU" sz="2400" smtClean="0"/>
              <a:t> </a:t>
            </a:r>
          </a:p>
        </p:txBody>
      </p:sp>
      <p:pic>
        <p:nvPicPr>
          <p:cNvPr id="28676" name="Picture 4" descr="442a18823de89a5ffe23e88a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836613"/>
            <a:ext cx="5688013" cy="3597275"/>
          </a:xfrm>
          <a:prstGeom prst="rect">
            <a:avLst/>
          </a:prstGeom>
          <a:noFill/>
        </p:spPr>
      </p:pic>
      <p:pic>
        <p:nvPicPr>
          <p:cNvPr id="28677" name="Picture 5" descr="164867-c312df6f30e6743617952826c5ba295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427413"/>
            <a:ext cx="4333875" cy="3251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/>
          </p:cNvSpPr>
          <p:nvPr>
            <p:ph type="title"/>
          </p:nvPr>
        </p:nvSpPr>
        <p:spPr>
          <a:xfrm>
            <a:off x="914400" y="333375"/>
            <a:ext cx="8229600" cy="719138"/>
          </a:xfrm>
        </p:spPr>
        <p:txBody>
          <a:bodyPr/>
          <a:lstStyle/>
          <a:p>
            <a:r>
              <a:rPr lang="ru-RU" sz="3200" b="1" i="1" smtClean="0">
                <a:latin typeface="Edwardian Script ITC" pitchFamily="66" charset="0"/>
              </a:rPr>
              <a:t>Улица Ленина</a:t>
            </a:r>
            <a:r>
              <a:rPr lang="ru-RU" sz="2400" i="1" smtClean="0"/>
              <a:t> </a:t>
            </a:r>
          </a:p>
        </p:txBody>
      </p:sp>
      <p:pic>
        <p:nvPicPr>
          <p:cNvPr id="29700" name="Picture 4" descr="164868-d16a5ac1dca0d08333e0b4ce8df2ff1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963613"/>
            <a:ext cx="3816350" cy="2874962"/>
          </a:xfrm>
          <a:prstGeom prst="rect">
            <a:avLst/>
          </a:prstGeom>
          <a:noFill/>
        </p:spPr>
      </p:pic>
      <p:pic>
        <p:nvPicPr>
          <p:cNvPr id="29701" name="Picture 5" descr="164869-8a673b4c63ce3343cc376b3bc9a457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51275" y="2887663"/>
            <a:ext cx="5114925" cy="38369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800000"/>
      </a:hlink>
      <a:folHlink>
        <a:srgbClr val="D99694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</TotalTime>
  <Words>172</Words>
  <Application>Microsoft Office PowerPoint</Application>
  <PresentationFormat>Экран (4:3)</PresentationFormat>
  <Paragraphs>23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4</vt:i4>
      </vt:variant>
      <vt:variant>
        <vt:lpstr>Заголовки слайдов</vt:lpstr>
      </vt:variant>
      <vt:variant>
        <vt:i4>20</vt:i4>
      </vt:variant>
    </vt:vector>
  </HeadingPairs>
  <TitlesOfParts>
    <vt:vector size="28" baseType="lpstr">
      <vt:lpstr>Times New Roman</vt:lpstr>
      <vt:lpstr>Arial</vt:lpstr>
      <vt:lpstr>Calibri</vt:lpstr>
      <vt:lpstr>Edwardian Script ITC</vt:lpstr>
      <vt:lpstr>Тема Office</vt:lpstr>
      <vt:lpstr>Тема Office</vt:lpstr>
      <vt:lpstr>Тема Office</vt:lpstr>
      <vt:lpstr>Тема Office</vt:lpstr>
      <vt:lpstr>Слайд 1</vt:lpstr>
      <vt:lpstr>Реки Вопец и Величка Название Вопец дословно обозначает «малая вода» или «малая река». А название Величка-«большой, крупный </vt:lpstr>
      <vt:lpstr>На сафоновской земле появилась крупная железнодорожная станция, получившая свое название по ближайшему городу Дорогобужу — станция Дорогобуж. Её возведение стало основой для возникновения в будущем города Сафонова. Одновременно со станцией Дорогобуж возник пристанционный посёлок.</vt:lpstr>
      <vt:lpstr>А в Днепре голубая вода,  Много золота «сине-зеленого». Днем и ночью бегут поезда,  Не минуя наш город Сафоново.</vt:lpstr>
      <vt:lpstr>Слайд 5</vt:lpstr>
      <vt:lpstr>Слайд 6</vt:lpstr>
      <vt:lpstr>  Тишина у истоков Днепра,  Много воинов здесь похоронено. Как огонь фронтового костра,  Пламя памяти в центре Сафонова.</vt:lpstr>
      <vt:lpstr>Площадь Тухачевского </vt:lpstr>
      <vt:lpstr>Улица Ленина </vt:lpstr>
      <vt:lpstr>В парке липы тенистом могучие  С облаками ведут разговор,  Божий храм белоснежный над кручею  Постоянно волнует мой взор.</vt:lpstr>
      <vt:lpstr>Слайд 11</vt:lpstr>
      <vt:lpstr>Церковь Рождества Христова (бывший кинотеатр «Шахтер»)</vt:lpstr>
      <vt:lpstr>Площадь Ленина</vt:lpstr>
      <vt:lpstr>Магазин «Детский мир», а сейчас Магазин бытовой техники</vt:lpstr>
      <vt:lpstr>Вернемся в прошлое…</vt:lpstr>
      <vt:lpstr>Слайд 16</vt:lpstr>
      <vt:lpstr>Слайд 17</vt:lpstr>
      <vt:lpstr>Слайд 18</vt:lpstr>
      <vt:lpstr>Слайд 19</vt:lpstr>
      <vt:lpstr>Слайд 20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Елена</dc:creator>
  <cp:lastModifiedBy>алексей</cp:lastModifiedBy>
  <cp:revision>29</cp:revision>
  <dcterms:created xsi:type="dcterms:W3CDTF">2013-07-29T17:42:42Z</dcterms:created>
  <dcterms:modified xsi:type="dcterms:W3CDTF">2016-06-01T21:08:13Z</dcterms:modified>
</cp:coreProperties>
</file>