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3"/>
  </p:notesMasterIdLst>
  <p:sldIdLst>
    <p:sldId id="259" r:id="rId2"/>
    <p:sldId id="267" r:id="rId3"/>
    <p:sldId id="266" r:id="rId4"/>
    <p:sldId id="261" r:id="rId5"/>
    <p:sldId id="268" r:id="rId6"/>
    <p:sldId id="269" r:id="rId7"/>
    <p:sldId id="272" r:id="rId8"/>
    <p:sldId id="273" r:id="rId9"/>
    <p:sldId id="270" r:id="rId10"/>
    <p:sldId id="296" r:id="rId11"/>
    <p:sldId id="278" r:id="rId12"/>
    <p:sldId id="271" r:id="rId13"/>
    <p:sldId id="262" r:id="rId14"/>
    <p:sldId id="275" r:id="rId15"/>
    <p:sldId id="276" r:id="rId16"/>
    <p:sldId id="279" r:id="rId17"/>
    <p:sldId id="280" r:id="rId18"/>
    <p:sldId id="281" r:id="rId19"/>
    <p:sldId id="282" r:id="rId20"/>
    <p:sldId id="283" r:id="rId21"/>
    <p:sldId id="284" r:id="rId22"/>
    <p:sldId id="285" r:id="rId23"/>
    <p:sldId id="286" r:id="rId24"/>
    <p:sldId id="287" r:id="rId25"/>
    <p:sldId id="288" r:id="rId26"/>
    <p:sldId id="289" r:id="rId27"/>
    <p:sldId id="290" r:id="rId28"/>
    <p:sldId id="291" r:id="rId29"/>
    <p:sldId id="292" r:id="rId30"/>
    <p:sldId id="293" r:id="rId31"/>
    <p:sldId id="297" r:id="rId3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Средний стиль 2 —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7" d="100"/>
          <a:sy n="67" d="100"/>
        </p:scale>
        <p:origin x="75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F424BE7-8693-483C-8605-A326D578E850}" type="doc">
      <dgm:prSet loTypeId="urn:microsoft.com/office/officeart/2005/8/layout/hierarchy1" loCatId="hierarchy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9B98CE4-2BF9-4B18-B745-8174CB0F3AAA}">
      <dgm:prSet phldrT="[Текст]" custT="1"/>
      <dgm:spPr/>
      <dgm:t>
        <a:bodyPr/>
        <a:lstStyle/>
        <a:p>
          <a:r>
            <a:rPr lang="ru-RU" sz="2400" b="1" dirty="0" smtClean="0"/>
            <a:t>15 задание</a:t>
          </a:r>
          <a:endParaRPr lang="ru-RU" sz="2400" b="1" dirty="0"/>
        </a:p>
      </dgm:t>
    </dgm:pt>
    <dgm:pt modelId="{26AFF2D8-8E0F-4158-B13C-69E55971334E}" type="parTrans" cxnId="{189C24CB-AAA4-4B67-851F-49AAD5581A4B}">
      <dgm:prSet/>
      <dgm:spPr/>
      <dgm:t>
        <a:bodyPr/>
        <a:lstStyle/>
        <a:p>
          <a:endParaRPr lang="ru-RU"/>
        </a:p>
      </dgm:t>
    </dgm:pt>
    <dgm:pt modelId="{49778B95-48E8-4C28-B75B-B52EA12C9709}" type="sibTrans" cxnId="{189C24CB-AAA4-4B67-851F-49AAD5581A4B}">
      <dgm:prSet/>
      <dgm:spPr/>
      <dgm:t>
        <a:bodyPr/>
        <a:lstStyle/>
        <a:p>
          <a:endParaRPr lang="ru-RU"/>
        </a:p>
      </dgm:t>
    </dgm:pt>
    <dgm:pt modelId="{347471C8-8302-4839-9E48-254A13D51176}">
      <dgm:prSet phldrT="[Текст]" custT="1"/>
      <dgm:spPr/>
      <dgm:t>
        <a:bodyPr/>
        <a:lstStyle/>
        <a:p>
          <a:endParaRPr lang="ru-RU" sz="2400" b="1" dirty="0" smtClean="0"/>
        </a:p>
        <a:p>
          <a:r>
            <a:rPr lang="ru-RU" sz="2400" b="1" dirty="0" smtClean="0"/>
            <a:t>15.1</a:t>
          </a:r>
        </a:p>
        <a:p>
          <a:r>
            <a:rPr lang="ru-RU" sz="2400" b="1" dirty="0" smtClean="0"/>
            <a:t>составить алгоритм для Робота в среде Кумир </a:t>
          </a:r>
        </a:p>
        <a:p>
          <a:endParaRPr lang="ru-RU" sz="2300" dirty="0"/>
        </a:p>
      </dgm:t>
    </dgm:pt>
    <dgm:pt modelId="{58FDE20F-1032-4EC7-B26E-9E7263AE9B4E}" type="parTrans" cxnId="{E57AB8B8-AAED-4563-92C2-80AF4247A133}">
      <dgm:prSet/>
      <dgm:spPr/>
      <dgm:t>
        <a:bodyPr/>
        <a:lstStyle/>
        <a:p>
          <a:endParaRPr lang="ru-RU"/>
        </a:p>
      </dgm:t>
    </dgm:pt>
    <dgm:pt modelId="{58849C37-2389-4BB2-8C84-905FF3A9B7EF}" type="sibTrans" cxnId="{E57AB8B8-AAED-4563-92C2-80AF4247A133}">
      <dgm:prSet/>
      <dgm:spPr/>
      <dgm:t>
        <a:bodyPr/>
        <a:lstStyle/>
        <a:p>
          <a:endParaRPr lang="ru-RU"/>
        </a:p>
      </dgm:t>
    </dgm:pt>
    <dgm:pt modelId="{A7045F58-DEA8-465F-9463-2A9458A57F31}">
      <dgm:prSet phldrT="[Текст]" custT="1"/>
      <dgm:spPr/>
      <dgm:t>
        <a:bodyPr/>
        <a:lstStyle/>
        <a:p>
          <a:r>
            <a:rPr lang="ru-RU" sz="2400" b="1" dirty="0" smtClean="0"/>
            <a:t>15.2</a:t>
          </a:r>
        </a:p>
        <a:p>
          <a:r>
            <a:rPr lang="ru-RU" sz="2400" b="1" dirty="0" smtClean="0"/>
            <a:t>написать программу на одном из языков программирования </a:t>
          </a:r>
          <a:endParaRPr lang="ru-RU" sz="2400" b="1" dirty="0"/>
        </a:p>
      </dgm:t>
    </dgm:pt>
    <dgm:pt modelId="{57E81869-2E77-4C8E-9506-35CE28F921A2}" type="parTrans" cxnId="{00AB50CA-4180-4E3B-96C5-B8A9F611C1C5}">
      <dgm:prSet/>
      <dgm:spPr/>
      <dgm:t>
        <a:bodyPr/>
        <a:lstStyle/>
        <a:p>
          <a:endParaRPr lang="ru-RU"/>
        </a:p>
      </dgm:t>
    </dgm:pt>
    <dgm:pt modelId="{7BE5DAAE-D04A-455A-9A33-B2D483F1C260}" type="sibTrans" cxnId="{00AB50CA-4180-4E3B-96C5-B8A9F611C1C5}">
      <dgm:prSet/>
      <dgm:spPr/>
      <dgm:t>
        <a:bodyPr/>
        <a:lstStyle/>
        <a:p>
          <a:endParaRPr lang="ru-RU"/>
        </a:p>
      </dgm:t>
    </dgm:pt>
    <dgm:pt modelId="{4B828C97-D48B-4FAD-A165-297766E7A033}" type="pres">
      <dgm:prSet presAssocID="{1F424BE7-8693-483C-8605-A326D578E850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1659DC25-8A43-4769-A069-32D6E69B07C7}" type="pres">
      <dgm:prSet presAssocID="{E9B98CE4-2BF9-4B18-B745-8174CB0F3AAA}" presName="hierRoot1" presStyleCnt="0"/>
      <dgm:spPr/>
    </dgm:pt>
    <dgm:pt modelId="{9F4FB69C-5090-4835-A448-2A5020EA4BCF}" type="pres">
      <dgm:prSet presAssocID="{E9B98CE4-2BF9-4B18-B745-8174CB0F3AAA}" presName="composite" presStyleCnt="0"/>
      <dgm:spPr/>
    </dgm:pt>
    <dgm:pt modelId="{D311BEC7-F842-403D-B077-8EBEFA718A3C}" type="pres">
      <dgm:prSet presAssocID="{E9B98CE4-2BF9-4B18-B745-8174CB0F3AAA}" presName="background" presStyleLbl="node0" presStyleIdx="0" presStyleCnt="1"/>
      <dgm:spPr/>
    </dgm:pt>
    <dgm:pt modelId="{CB92A41E-ABF0-43C1-8D3D-7ABC2BCFE18B}" type="pres">
      <dgm:prSet presAssocID="{E9B98CE4-2BF9-4B18-B745-8174CB0F3AAA}" presName="text" presStyleLbl="fgAcc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2E81447-0E43-4DB4-ACED-5C071DDC4D14}" type="pres">
      <dgm:prSet presAssocID="{E9B98CE4-2BF9-4B18-B745-8174CB0F3AAA}" presName="hierChild2" presStyleCnt="0"/>
      <dgm:spPr/>
    </dgm:pt>
    <dgm:pt modelId="{BA8DCA10-4A82-43FE-B330-B50DEEF473A9}" type="pres">
      <dgm:prSet presAssocID="{58FDE20F-1032-4EC7-B26E-9E7263AE9B4E}" presName="Name10" presStyleLbl="parChTrans1D2" presStyleIdx="0" presStyleCnt="2"/>
      <dgm:spPr/>
      <dgm:t>
        <a:bodyPr/>
        <a:lstStyle/>
        <a:p>
          <a:endParaRPr lang="ru-RU"/>
        </a:p>
      </dgm:t>
    </dgm:pt>
    <dgm:pt modelId="{B67733B0-FCBD-49AD-9C22-1EAB439D5B4F}" type="pres">
      <dgm:prSet presAssocID="{347471C8-8302-4839-9E48-254A13D51176}" presName="hierRoot2" presStyleCnt="0"/>
      <dgm:spPr/>
    </dgm:pt>
    <dgm:pt modelId="{2DA7A5B0-D6DA-4019-91B4-DCB5FFC3CA62}" type="pres">
      <dgm:prSet presAssocID="{347471C8-8302-4839-9E48-254A13D51176}" presName="composite2" presStyleCnt="0"/>
      <dgm:spPr/>
    </dgm:pt>
    <dgm:pt modelId="{69259DD8-F081-47A8-8833-E6C09B733186}" type="pres">
      <dgm:prSet presAssocID="{347471C8-8302-4839-9E48-254A13D51176}" presName="background2" presStyleLbl="node2" presStyleIdx="0" presStyleCnt="2"/>
      <dgm:spPr/>
    </dgm:pt>
    <dgm:pt modelId="{F4251DE4-CC0B-4684-B5A9-B8A587E4AB5B}" type="pres">
      <dgm:prSet presAssocID="{347471C8-8302-4839-9E48-254A13D51176}" presName="text2" presStyleLbl="fgAcc2" presStyleIdx="0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A97538C-A68F-4B2C-899E-39B6F5A95145}" type="pres">
      <dgm:prSet presAssocID="{347471C8-8302-4839-9E48-254A13D51176}" presName="hierChild3" presStyleCnt="0"/>
      <dgm:spPr/>
    </dgm:pt>
    <dgm:pt modelId="{24D510C1-A0C8-44E7-BB75-66903730A7C7}" type="pres">
      <dgm:prSet presAssocID="{57E81869-2E77-4C8E-9506-35CE28F921A2}" presName="Name10" presStyleLbl="parChTrans1D2" presStyleIdx="1" presStyleCnt="2"/>
      <dgm:spPr/>
      <dgm:t>
        <a:bodyPr/>
        <a:lstStyle/>
        <a:p>
          <a:endParaRPr lang="ru-RU"/>
        </a:p>
      </dgm:t>
    </dgm:pt>
    <dgm:pt modelId="{814FC041-6C9E-413F-A26D-0706DBEB332D}" type="pres">
      <dgm:prSet presAssocID="{A7045F58-DEA8-465F-9463-2A9458A57F31}" presName="hierRoot2" presStyleCnt="0"/>
      <dgm:spPr/>
    </dgm:pt>
    <dgm:pt modelId="{D8EBC1A8-FD18-477B-8194-FA5B888A9F55}" type="pres">
      <dgm:prSet presAssocID="{A7045F58-DEA8-465F-9463-2A9458A57F31}" presName="composite2" presStyleCnt="0"/>
      <dgm:spPr/>
    </dgm:pt>
    <dgm:pt modelId="{7386B939-70AC-4509-BEBC-FACF62333A75}" type="pres">
      <dgm:prSet presAssocID="{A7045F58-DEA8-465F-9463-2A9458A57F31}" presName="background2" presStyleLbl="node2" presStyleIdx="1" presStyleCnt="2"/>
      <dgm:spPr/>
    </dgm:pt>
    <dgm:pt modelId="{F737E705-90E7-466E-A711-B58EDB11E03F}" type="pres">
      <dgm:prSet presAssocID="{A7045F58-DEA8-465F-9463-2A9458A57F31}" presName="text2" presStyleLbl="fgAcc2" presStyleIdx="1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E17CC8A-8B5F-4533-B314-D892A8B9FA54}" type="pres">
      <dgm:prSet presAssocID="{A7045F58-DEA8-465F-9463-2A9458A57F31}" presName="hierChild3" presStyleCnt="0"/>
      <dgm:spPr/>
    </dgm:pt>
  </dgm:ptLst>
  <dgm:cxnLst>
    <dgm:cxn modelId="{A53CC73B-E556-4E03-B104-CABC7ECEDA6F}" type="presOf" srcId="{1F424BE7-8693-483C-8605-A326D578E850}" destId="{4B828C97-D48B-4FAD-A165-297766E7A033}" srcOrd="0" destOrd="0" presId="urn:microsoft.com/office/officeart/2005/8/layout/hierarchy1"/>
    <dgm:cxn modelId="{189C24CB-AAA4-4B67-851F-49AAD5581A4B}" srcId="{1F424BE7-8693-483C-8605-A326D578E850}" destId="{E9B98CE4-2BF9-4B18-B745-8174CB0F3AAA}" srcOrd="0" destOrd="0" parTransId="{26AFF2D8-8E0F-4158-B13C-69E55971334E}" sibTransId="{49778B95-48E8-4C28-B75B-B52EA12C9709}"/>
    <dgm:cxn modelId="{E57AB8B8-AAED-4563-92C2-80AF4247A133}" srcId="{E9B98CE4-2BF9-4B18-B745-8174CB0F3AAA}" destId="{347471C8-8302-4839-9E48-254A13D51176}" srcOrd="0" destOrd="0" parTransId="{58FDE20F-1032-4EC7-B26E-9E7263AE9B4E}" sibTransId="{58849C37-2389-4BB2-8C84-905FF3A9B7EF}"/>
    <dgm:cxn modelId="{26CAC88A-59A0-488D-A26A-9B986C470ACE}" type="presOf" srcId="{57E81869-2E77-4C8E-9506-35CE28F921A2}" destId="{24D510C1-A0C8-44E7-BB75-66903730A7C7}" srcOrd="0" destOrd="0" presId="urn:microsoft.com/office/officeart/2005/8/layout/hierarchy1"/>
    <dgm:cxn modelId="{80ADA80C-FE58-4F28-8D9E-BBAF2B506A29}" type="presOf" srcId="{A7045F58-DEA8-465F-9463-2A9458A57F31}" destId="{F737E705-90E7-466E-A711-B58EDB11E03F}" srcOrd="0" destOrd="0" presId="urn:microsoft.com/office/officeart/2005/8/layout/hierarchy1"/>
    <dgm:cxn modelId="{B2241CA8-63DC-41D6-BAB5-19BD264CBF67}" type="presOf" srcId="{E9B98CE4-2BF9-4B18-B745-8174CB0F3AAA}" destId="{CB92A41E-ABF0-43C1-8D3D-7ABC2BCFE18B}" srcOrd="0" destOrd="0" presId="urn:microsoft.com/office/officeart/2005/8/layout/hierarchy1"/>
    <dgm:cxn modelId="{00AB50CA-4180-4E3B-96C5-B8A9F611C1C5}" srcId="{E9B98CE4-2BF9-4B18-B745-8174CB0F3AAA}" destId="{A7045F58-DEA8-465F-9463-2A9458A57F31}" srcOrd="1" destOrd="0" parTransId="{57E81869-2E77-4C8E-9506-35CE28F921A2}" sibTransId="{7BE5DAAE-D04A-455A-9A33-B2D483F1C260}"/>
    <dgm:cxn modelId="{C95A6DD9-2D4D-4C3F-A308-BA4DD5B24901}" type="presOf" srcId="{58FDE20F-1032-4EC7-B26E-9E7263AE9B4E}" destId="{BA8DCA10-4A82-43FE-B330-B50DEEF473A9}" srcOrd="0" destOrd="0" presId="urn:microsoft.com/office/officeart/2005/8/layout/hierarchy1"/>
    <dgm:cxn modelId="{A1951D68-CDC3-4491-85A4-8637807DFDCA}" type="presOf" srcId="{347471C8-8302-4839-9E48-254A13D51176}" destId="{F4251DE4-CC0B-4684-B5A9-B8A587E4AB5B}" srcOrd="0" destOrd="0" presId="urn:microsoft.com/office/officeart/2005/8/layout/hierarchy1"/>
    <dgm:cxn modelId="{ECA760D3-C70F-4805-A9D0-A3CB0AA95FD7}" type="presParOf" srcId="{4B828C97-D48B-4FAD-A165-297766E7A033}" destId="{1659DC25-8A43-4769-A069-32D6E69B07C7}" srcOrd="0" destOrd="0" presId="urn:microsoft.com/office/officeart/2005/8/layout/hierarchy1"/>
    <dgm:cxn modelId="{E9DED64D-C63C-4A5A-9C9A-7CC7781BA42F}" type="presParOf" srcId="{1659DC25-8A43-4769-A069-32D6E69B07C7}" destId="{9F4FB69C-5090-4835-A448-2A5020EA4BCF}" srcOrd="0" destOrd="0" presId="urn:microsoft.com/office/officeart/2005/8/layout/hierarchy1"/>
    <dgm:cxn modelId="{FD60C5F7-99E8-46BD-83B4-66D0D03B69A4}" type="presParOf" srcId="{9F4FB69C-5090-4835-A448-2A5020EA4BCF}" destId="{D311BEC7-F842-403D-B077-8EBEFA718A3C}" srcOrd="0" destOrd="0" presId="urn:microsoft.com/office/officeart/2005/8/layout/hierarchy1"/>
    <dgm:cxn modelId="{51E39250-F67D-45DF-B5EE-6E469A1CCF1D}" type="presParOf" srcId="{9F4FB69C-5090-4835-A448-2A5020EA4BCF}" destId="{CB92A41E-ABF0-43C1-8D3D-7ABC2BCFE18B}" srcOrd="1" destOrd="0" presId="urn:microsoft.com/office/officeart/2005/8/layout/hierarchy1"/>
    <dgm:cxn modelId="{23D1AD9A-2993-4374-A38E-51200C993D04}" type="presParOf" srcId="{1659DC25-8A43-4769-A069-32D6E69B07C7}" destId="{42E81447-0E43-4DB4-ACED-5C071DDC4D14}" srcOrd="1" destOrd="0" presId="urn:microsoft.com/office/officeart/2005/8/layout/hierarchy1"/>
    <dgm:cxn modelId="{FD69AC32-170E-46B1-9D7F-D9FF6CDD0710}" type="presParOf" srcId="{42E81447-0E43-4DB4-ACED-5C071DDC4D14}" destId="{BA8DCA10-4A82-43FE-B330-B50DEEF473A9}" srcOrd="0" destOrd="0" presId="urn:microsoft.com/office/officeart/2005/8/layout/hierarchy1"/>
    <dgm:cxn modelId="{D6FFB43D-F633-4A52-A5FD-0EB6FE93CA1E}" type="presParOf" srcId="{42E81447-0E43-4DB4-ACED-5C071DDC4D14}" destId="{B67733B0-FCBD-49AD-9C22-1EAB439D5B4F}" srcOrd="1" destOrd="0" presId="urn:microsoft.com/office/officeart/2005/8/layout/hierarchy1"/>
    <dgm:cxn modelId="{D9D03DBC-9895-4530-AFC6-B7A2449A692D}" type="presParOf" srcId="{B67733B0-FCBD-49AD-9C22-1EAB439D5B4F}" destId="{2DA7A5B0-D6DA-4019-91B4-DCB5FFC3CA62}" srcOrd="0" destOrd="0" presId="urn:microsoft.com/office/officeart/2005/8/layout/hierarchy1"/>
    <dgm:cxn modelId="{8B504ADB-60D6-4A5C-9F96-B9F6FD0D9735}" type="presParOf" srcId="{2DA7A5B0-D6DA-4019-91B4-DCB5FFC3CA62}" destId="{69259DD8-F081-47A8-8833-E6C09B733186}" srcOrd="0" destOrd="0" presId="urn:microsoft.com/office/officeart/2005/8/layout/hierarchy1"/>
    <dgm:cxn modelId="{7491FF72-4B10-4786-A1A2-60C1B207B5A0}" type="presParOf" srcId="{2DA7A5B0-D6DA-4019-91B4-DCB5FFC3CA62}" destId="{F4251DE4-CC0B-4684-B5A9-B8A587E4AB5B}" srcOrd="1" destOrd="0" presId="urn:microsoft.com/office/officeart/2005/8/layout/hierarchy1"/>
    <dgm:cxn modelId="{D0500D60-73F9-4FAD-9955-FA12406173E5}" type="presParOf" srcId="{B67733B0-FCBD-49AD-9C22-1EAB439D5B4F}" destId="{6A97538C-A68F-4B2C-899E-39B6F5A95145}" srcOrd="1" destOrd="0" presId="urn:microsoft.com/office/officeart/2005/8/layout/hierarchy1"/>
    <dgm:cxn modelId="{E17B0116-0623-4656-AD9F-11ABC8B5083F}" type="presParOf" srcId="{42E81447-0E43-4DB4-ACED-5C071DDC4D14}" destId="{24D510C1-A0C8-44E7-BB75-66903730A7C7}" srcOrd="2" destOrd="0" presId="urn:microsoft.com/office/officeart/2005/8/layout/hierarchy1"/>
    <dgm:cxn modelId="{3CF78A65-933C-4509-859E-BF8FE2986043}" type="presParOf" srcId="{42E81447-0E43-4DB4-ACED-5C071DDC4D14}" destId="{814FC041-6C9E-413F-A26D-0706DBEB332D}" srcOrd="3" destOrd="0" presId="urn:microsoft.com/office/officeart/2005/8/layout/hierarchy1"/>
    <dgm:cxn modelId="{1384B8C4-5785-467E-82E4-811941952ACF}" type="presParOf" srcId="{814FC041-6C9E-413F-A26D-0706DBEB332D}" destId="{D8EBC1A8-FD18-477B-8194-FA5B888A9F55}" srcOrd="0" destOrd="0" presId="urn:microsoft.com/office/officeart/2005/8/layout/hierarchy1"/>
    <dgm:cxn modelId="{6B176161-1AC5-446C-8AC3-DFB4F8B469BB}" type="presParOf" srcId="{D8EBC1A8-FD18-477B-8194-FA5B888A9F55}" destId="{7386B939-70AC-4509-BEBC-FACF62333A75}" srcOrd="0" destOrd="0" presId="urn:microsoft.com/office/officeart/2005/8/layout/hierarchy1"/>
    <dgm:cxn modelId="{D7FEBD35-639B-4EEB-B379-4F32146F251A}" type="presParOf" srcId="{D8EBC1A8-FD18-477B-8194-FA5B888A9F55}" destId="{F737E705-90E7-466E-A711-B58EDB11E03F}" srcOrd="1" destOrd="0" presId="urn:microsoft.com/office/officeart/2005/8/layout/hierarchy1"/>
    <dgm:cxn modelId="{AAFF629A-0570-4837-A196-7893B7B0C485}" type="presParOf" srcId="{814FC041-6C9E-413F-A26D-0706DBEB332D}" destId="{5E17CC8A-8B5F-4533-B314-D892A8B9FA54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57835E5-454D-4523-9DB1-6B38F70AE289}" type="doc">
      <dgm:prSet loTypeId="urn:microsoft.com/office/officeart/2008/layout/HorizontalMultiLevelHierarchy" loCatId="hierarchy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234D2A0-F529-4BA4-B7A5-0D63FF1D137D}">
      <dgm:prSet phldrT="[Текст]" custT="1"/>
      <dgm:spPr>
        <a:gradFill flip="none" rotWithShape="0">
          <a:gsLst>
            <a:gs pos="0">
              <a:schemeClr val="accent5">
                <a:lumMod val="5000"/>
                <a:lumOff val="95000"/>
              </a:schemeClr>
            </a:gs>
            <a:gs pos="74000">
              <a:schemeClr val="accent5">
                <a:lumMod val="45000"/>
                <a:lumOff val="55000"/>
              </a:schemeClr>
            </a:gs>
            <a:gs pos="83000">
              <a:schemeClr val="accent5">
                <a:lumMod val="45000"/>
                <a:lumOff val="55000"/>
              </a:schemeClr>
            </a:gs>
            <a:gs pos="100000">
              <a:schemeClr val="accent5">
                <a:lumMod val="30000"/>
                <a:lumOff val="70000"/>
              </a:schemeClr>
            </a:gs>
          </a:gsLst>
          <a:lin ang="5400000" scaled="1"/>
          <a:tileRect/>
        </a:gradFill>
      </dgm:spPr>
      <dgm:t>
        <a:bodyPr/>
        <a:lstStyle/>
        <a:p>
          <a:r>
            <a:rPr lang="ru-RU" sz="4400" b="1" dirty="0" smtClean="0"/>
            <a:t>2 вида. </a:t>
          </a:r>
          <a:endParaRPr lang="ru-RU" sz="4400" dirty="0"/>
        </a:p>
      </dgm:t>
    </dgm:pt>
    <dgm:pt modelId="{5AFFB643-DDE7-4E94-8E44-98F17184012C}" type="parTrans" cxnId="{02ABBF90-4166-4B64-96A0-2F637751C77D}">
      <dgm:prSet/>
      <dgm:spPr/>
      <dgm:t>
        <a:bodyPr/>
        <a:lstStyle/>
        <a:p>
          <a:endParaRPr lang="ru-RU"/>
        </a:p>
      </dgm:t>
    </dgm:pt>
    <dgm:pt modelId="{96408A0A-23BF-424B-9F93-796F05E7E317}" type="sibTrans" cxnId="{02ABBF90-4166-4B64-96A0-2F637751C77D}">
      <dgm:prSet/>
      <dgm:spPr/>
      <dgm:t>
        <a:bodyPr/>
        <a:lstStyle/>
        <a:p>
          <a:endParaRPr lang="ru-RU"/>
        </a:p>
      </dgm:t>
    </dgm:pt>
    <dgm:pt modelId="{C85399D9-4CA9-433A-BDB1-E802F9EBA1C1}">
      <dgm:prSet phldrT="[Текст]" custT="1"/>
      <dgm:spPr>
        <a:gradFill flip="none" rotWithShape="0">
          <a:gsLst>
            <a:gs pos="0">
              <a:schemeClr val="accent5">
                <a:lumMod val="5000"/>
                <a:lumOff val="95000"/>
              </a:schemeClr>
            </a:gs>
            <a:gs pos="74000">
              <a:schemeClr val="accent5">
                <a:lumMod val="45000"/>
                <a:lumOff val="55000"/>
              </a:schemeClr>
            </a:gs>
            <a:gs pos="83000">
              <a:schemeClr val="accent5">
                <a:lumMod val="45000"/>
                <a:lumOff val="55000"/>
              </a:schemeClr>
            </a:gs>
            <a:gs pos="100000">
              <a:schemeClr val="accent5">
                <a:lumMod val="30000"/>
                <a:lumOff val="70000"/>
              </a:schemeClr>
            </a:gs>
          </a:gsLst>
          <a:lin ang="5400000" scaled="1"/>
          <a:tileRect/>
        </a:gradFill>
      </dgm:spPr>
      <dgm:t>
        <a:bodyPr/>
        <a:lstStyle/>
        <a:p>
          <a:pPr algn="just"/>
          <a:r>
            <a:rPr 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     Задания, которые решаются с помощью цикла </a:t>
          </a:r>
          <a:r>
            <a:rPr lang="ru-RU" sz="2400" b="1" dirty="0" err="1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while</a:t>
          </a:r>
          <a:r>
            <a:rPr 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– на сайте ФИПИ их представлено 23 штуки.   Это задания, где есть условие, что программа получает на вход целые числа, количество введённых чисел неизвестно, последовательность чисел заканчивается числом 0 (0 – признак окончания ввода, не входит в последовательность).</a:t>
          </a:r>
          <a:endParaRPr lang="ru-RU" sz="24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7D143D2-D4E6-41D2-A011-D75181EA8A5C}" type="parTrans" cxnId="{3B3EB897-9395-46AC-A2E9-A1D99A5681AC}">
      <dgm:prSet/>
      <dgm:spPr/>
      <dgm:t>
        <a:bodyPr/>
        <a:lstStyle/>
        <a:p>
          <a:endParaRPr lang="ru-RU"/>
        </a:p>
      </dgm:t>
    </dgm:pt>
    <dgm:pt modelId="{B80C2C0B-91C1-48CD-8CB4-0B55AC6581B0}" type="sibTrans" cxnId="{3B3EB897-9395-46AC-A2E9-A1D99A5681AC}">
      <dgm:prSet/>
      <dgm:spPr/>
      <dgm:t>
        <a:bodyPr/>
        <a:lstStyle/>
        <a:p>
          <a:endParaRPr lang="ru-RU"/>
        </a:p>
      </dgm:t>
    </dgm:pt>
    <dgm:pt modelId="{B1D629DA-AD45-4812-BEB3-DDABB6D42885}">
      <dgm:prSet phldrT="[Текст]" custT="1"/>
      <dgm:spPr>
        <a:gradFill flip="none" rotWithShape="0">
          <a:gsLst>
            <a:gs pos="0">
              <a:schemeClr val="accent5">
                <a:lumMod val="5000"/>
                <a:lumOff val="95000"/>
              </a:schemeClr>
            </a:gs>
            <a:gs pos="74000">
              <a:schemeClr val="accent5">
                <a:lumMod val="45000"/>
                <a:lumOff val="55000"/>
              </a:schemeClr>
            </a:gs>
            <a:gs pos="83000">
              <a:schemeClr val="accent5">
                <a:lumMod val="45000"/>
                <a:lumOff val="55000"/>
              </a:schemeClr>
            </a:gs>
            <a:gs pos="100000">
              <a:schemeClr val="accent5">
                <a:lumMod val="30000"/>
                <a:lumOff val="70000"/>
              </a:schemeClr>
            </a:gs>
          </a:gsLst>
          <a:lin ang="5400000" scaled="1"/>
          <a:tileRect/>
        </a:gradFill>
      </dgm:spPr>
      <dgm:t>
        <a:bodyPr/>
        <a:lstStyle/>
        <a:p>
          <a:pPr algn="just"/>
          <a:r>
            <a:rPr 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     Задания, которые решаются с помощью цикла и </a:t>
          </a:r>
          <a:r>
            <a:rPr lang="en-US" sz="2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for</a:t>
          </a:r>
          <a:r>
            <a:rPr lang="ru-RU" sz="2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– на сайте ФИПИ их представлено 15 штук. Это задания, где есть условие, что программа получает на вход количество чисел в последовательности, а затем сами числа.</a:t>
          </a:r>
          <a:endParaRPr lang="ru-RU" sz="24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96DD4D5-C38F-4929-B597-2461CED69F73}" type="parTrans" cxnId="{5B06C16E-30D2-4B8A-85A7-E29F5F236CA1}">
      <dgm:prSet/>
      <dgm:spPr/>
      <dgm:t>
        <a:bodyPr/>
        <a:lstStyle/>
        <a:p>
          <a:endParaRPr lang="ru-RU"/>
        </a:p>
      </dgm:t>
    </dgm:pt>
    <dgm:pt modelId="{36C37EDF-A3F4-4AFB-9BDE-AFB56147CDDC}" type="sibTrans" cxnId="{5B06C16E-30D2-4B8A-85A7-E29F5F236CA1}">
      <dgm:prSet/>
      <dgm:spPr/>
      <dgm:t>
        <a:bodyPr/>
        <a:lstStyle/>
        <a:p>
          <a:endParaRPr lang="ru-RU"/>
        </a:p>
      </dgm:t>
    </dgm:pt>
    <dgm:pt modelId="{8425807A-AFD5-4BB8-BC1A-72F2DB69812F}" type="pres">
      <dgm:prSet presAssocID="{B57835E5-454D-4523-9DB1-6B38F70AE289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E42C55E-FCA8-4717-AE07-FC497FD1B923}" type="pres">
      <dgm:prSet presAssocID="{E234D2A0-F529-4BA4-B7A5-0D63FF1D137D}" presName="root1" presStyleCnt="0"/>
      <dgm:spPr/>
    </dgm:pt>
    <dgm:pt modelId="{F66A97A6-0932-4388-B87E-2E549F379355}" type="pres">
      <dgm:prSet presAssocID="{E234D2A0-F529-4BA4-B7A5-0D63FF1D137D}" presName="LevelOneTextNode" presStyleLbl="node0" presStyleIdx="0" presStyleCnt="1" custScaleX="71209" custScaleY="72102" custLinFactNeighborX="-79569" custLinFactNeighborY="-69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44F1C2F-C91C-4779-A891-8B6291E45BDA}" type="pres">
      <dgm:prSet presAssocID="{E234D2A0-F529-4BA4-B7A5-0D63FF1D137D}" presName="level2hierChild" presStyleCnt="0"/>
      <dgm:spPr/>
    </dgm:pt>
    <dgm:pt modelId="{87341AA0-07C2-4AFA-BC88-90BB7E360F49}" type="pres">
      <dgm:prSet presAssocID="{A7D143D2-D4E6-41D2-A011-D75181EA8A5C}" presName="conn2-1" presStyleLbl="parChTrans1D2" presStyleIdx="0" presStyleCnt="2"/>
      <dgm:spPr/>
      <dgm:t>
        <a:bodyPr/>
        <a:lstStyle/>
        <a:p>
          <a:endParaRPr lang="ru-RU"/>
        </a:p>
      </dgm:t>
    </dgm:pt>
    <dgm:pt modelId="{33AF99C5-880C-41F5-9098-D560912E18D8}" type="pres">
      <dgm:prSet presAssocID="{A7D143D2-D4E6-41D2-A011-D75181EA8A5C}" presName="connTx" presStyleLbl="parChTrans1D2" presStyleIdx="0" presStyleCnt="2"/>
      <dgm:spPr/>
      <dgm:t>
        <a:bodyPr/>
        <a:lstStyle/>
        <a:p>
          <a:endParaRPr lang="ru-RU"/>
        </a:p>
      </dgm:t>
    </dgm:pt>
    <dgm:pt modelId="{B7BBD295-FA78-4CF1-B830-819189B02DB9}" type="pres">
      <dgm:prSet presAssocID="{C85399D9-4CA9-433A-BDB1-E802F9EBA1C1}" presName="root2" presStyleCnt="0"/>
      <dgm:spPr/>
    </dgm:pt>
    <dgm:pt modelId="{C0ACFD34-F384-4EF2-8EFE-B3D9EC3B9ACD}" type="pres">
      <dgm:prSet presAssocID="{C85399D9-4CA9-433A-BDB1-E802F9EBA1C1}" presName="LevelTwoTextNode" presStyleLbl="node2" presStyleIdx="0" presStyleCnt="2" custScaleX="270796" custScaleY="194736" custLinFactNeighborX="-150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46FBCBC-6A60-421D-B224-6FD296DC6BF9}" type="pres">
      <dgm:prSet presAssocID="{C85399D9-4CA9-433A-BDB1-E802F9EBA1C1}" presName="level3hierChild" presStyleCnt="0"/>
      <dgm:spPr/>
    </dgm:pt>
    <dgm:pt modelId="{6F4E59B8-C49F-4279-A466-F847D344EFB5}" type="pres">
      <dgm:prSet presAssocID="{696DD4D5-C38F-4929-B597-2461CED69F73}" presName="conn2-1" presStyleLbl="parChTrans1D2" presStyleIdx="1" presStyleCnt="2"/>
      <dgm:spPr/>
      <dgm:t>
        <a:bodyPr/>
        <a:lstStyle/>
        <a:p>
          <a:endParaRPr lang="ru-RU"/>
        </a:p>
      </dgm:t>
    </dgm:pt>
    <dgm:pt modelId="{C92A471E-15ED-4148-8EBA-DBC017144BE4}" type="pres">
      <dgm:prSet presAssocID="{696DD4D5-C38F-4929-B597-2461CED69F73}" presName="connTx" presStyleLbl="parChTrans1D2" presStyleIdx="1" presStyleCnt="2"/>
      <dgm:spPr/>
      <dgm:t>
        <a:bodyPr/>
        <a:lstStyle/>
        <a:p>
          <a:endParaRPr lang="ru-RU"/>
        </a:p>
      </dgm:t>
    </dgm:pt>
    <dgm:pt modelId="{0281E3F3-9010-4A86-BA77-9ECFAE2823AB}" type="pres">
      <dgm:prSet presAssocID="{B1D629DA-AD45-4812-BEB3-DDABB6D42885}" presName="root2" presStyleCnt="0"/>
      <dgm:spPr/>
    </dgm:pt>
    <dgm:pt modelId="{61AFA5BE-88FA-46E0-9EF1-4F83EDB2AB5F}" type="pres">
      <dgm:prSet presAssocID="{B1D629DA-AD45-4812-BEB3-DDABB6D42885}" presName="LevelTwoTextNode" presStyleLbl="node2" presStyleIdx="1" presStyleCnt="2" custScaleX="271321" custScaleY="18229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0DD1071-34CE-43AF-8655-D2E2F96EDFA0}" type="pres">
      <dgm:prSet presAssocID="{B1D629DA-AD45-4812-BEB3-DDABB6D42885}" presName="level3hierChild" presStyleCnt="0"/>
      <dgm:spPr/>
    </dgm:pt>
  </dgm:ptLst>
  <dgm:cxnLst>
    <dgm:cxn modelId="{7442EA39-D54D-485E-8FC2-8C5F9E1650B5}" type="presOf" srcId="{B1D629DA-AD45-4812-BEB3-DDABB6D42885}" destId="{61AFA5BE-88FA-46E0-9EF1-4F83EDB2AB5F}" srcOrd="0" destOrd="0" presId="urn:microsoft.com/office/officeart/2008/layout/HorizontalMultiLevelHierarchy"/>
    <dgm:cxn modelId="{02ABBF90-4166-4B64-96A0-2F637751C77D}" srcId="{B57835E5-454D-4523-9DB1-6B38F70AE289}" destId="{E234D2A0-F529-4BA4-B7A5-0D63FF1D137D}" srcOrd="0" destOrd="0" parTransId="{5AFFB643-DDE7-4E94-8E44-98F17184012C}" sibTransId="{96408A0A-23BF-424B-9F93-796F05E7E317}"/>
    <dgm:cxn modelId="{11512E2A-AD17-498F-B1F1-36A1A129E423}" type="presOf" srcId="{A7D143D2-D4E6-41D2-A011-D75181EA8A5C}" destId="{33AF99C5-880C-41F5-9098-D560912E18D8}" srcOrd="1" destOrd="0" presId="urn:microsoft.com/office/officeart/2008/layout/HorizontalMultiLevelHierarchy"/>
    <dgm:cxn modelId="{5B06C16E-30D2-4B8A-85A7-E29F5F236CA1}" srcId="{E234D2A0-F529-4BA4-B7A5-0D63FF1D137D}" destId="{B1D629DA-AD45-4812-BEB3-DDABB6D42885}" srcOrd="1" destOrd="0" parTransId="{696DD4D5-C38F-4929-B597-2461CED69F73}" sibTransId="{36C37EDF-A3F4-4AFB-9BDE-AFB56147CDDC}"/>
    <dgm:cxn modelId="{79E6189F-6F49-4E8B-8FDC-358B7077D383}" type="presOf" srcId="{C85399D9-4CA9-433A-BDB1-E802F9EBA1C1}" destId="{C0ACFD34-F384-4EF2-8EFE-B3D9EC3B9ACD}" srcOrd="0" destOrd="0" presId="urn:microsoft.com/office/officeart/2008/layout/HorizontalMultiLevelHierarchy"/>
    <dgm:cxn modelId="{6DC5F62D-969D-451B-963D-DBB9910D608D}" type="presOf" srcId="{B57835E5-454D-4523-9DB1-6B38F70AE289}" destId="{8425807A-AFD5-4BB8-BC1A-72F2DB69812F}" srcOrd="0" destOrd="0" presId="urn:microsoft.com/office/officeart/2008/layout/HorizontalMultiLevelHierarchy"/>
    <dgm:cxn modelId="{DC16FF69-5346-4454-B55E-BB564F539A13}" type="presOf" srcId="{E234D2A0-F529-4BA4-B7A5-0D63FF1D137D}" destId="{F66A97A6-0932-4388-B87E-2E549F379355}" srcOrd="0" destOrd="0" presId="urn:microsoft.com/office/officeart/2008/layout/HorizontalMultiLevelHierarchy"/>
    <dgm:cxn modelId="{ED3480FE-C892-4DE5-8A79-E1F8C2035FD3}" type="presOf" srcId="{696DD4D5-C38F-4929-B597-2461CED69F73}" destId="{6F4E59B8-C49F-4279-A466-F847D344EFB5}" srcOrd="0" destOrd="0" presId="urn:microsoft.com/office/officeart/2008/layout/HorizontalMultiLevelHierarchy"/>
    <dgm:cxn modelId="{3B3EB897-9395-46AC-A2E9-A1D99A5681AC}" srcId="{E234D2A0-F529-4BA4-B7A5-0D63FF1D137D}" destId="{C85399D9-4CA9-433A-BDB1-E802F9EBA1C1}" srcOrd="0" destOrd="0" parTransId="{A7D143D2-D4E6-41D2-A011-D75181EA8A5C}" sibTransId="{B80C2C0B-91C1-48CD-8CB4-0B55AC6581B0}"/>
    <dgm:cxn modelId="{30DC4E00-5CEA-4148-A4DE-CACB77F31F46}" type="presOf" srcId="{A7D143D2-D4E6-41D2-A011-D75181EA8A5C}" destId="{87341AA0-07C2-4AFA-BC88-90BB7E360F49}" srcOrd="0" destOrd="0" presId="urn:microsoft.com/office/officeart/2008/layout/HorizontalMultiLevelHierarchy"/>
    <dgm:cxn modelId="{3EE45969-9479-405E-925C-1D23B7BA24FD}" type="presOf" srcId="{696DD4D5-C38F-4929-B597-2461CED69F73}" destId="{C92A471E-15ED-4148-8EBA-DBC017144BE4}" srcOrd="1" destOrd="0" presId="urn:microsoft.com/office/officeart/2008/layout/HorizontalMultiLevelHierarchy"/>
    <dgm:cxn modelId="{6E3EA167-4ACE-445C-BDFE-3691D480BD77}" type="presParOf" srcId="{8425807A-AFD5-4BB8-BC1A-72F2DB69812F}" destId="{AE42C55E-FCA8-4717-AE07-FC497FD1B923}" srcOrd="0" destOrd="0" presId="urn:microsoft.com/office/officeart/2008/layout/HorizontalMultiLevelHierarchy"/>
    <dgm:cxn modelId="{7CFCAEAB-DF9B-4AAC-9BBB-D2DA4D560063}" type="presParOf" srcId="{AE42C55E-FCA8-4717-AE07-FC497FD1B923}" destId="{F66A97A6-0932-4388-B87E-2E549F379355}" srcOrd="0" destOrd="0" presId="urn:microsoft.com/office/officeart/2008/layout/HorizontalMultiLevelHierarchy"/>
    <dgm:cxn modelId="{0BE15555-F8B1-4B5B-8EF1-E9F0ED575F7C}" type="presParOf" srcId="{AE42C55E-FCA8-4717-AE07-FC497FD1B923}" destId="{844F1C2F-C91C-4779-A891-8B6291E45BDA}" srcOrd="1" destOrd="0" presId="urn:microsoft.com/office/officeart/2008/layout/HorizontalMultiLevelHierarchy"/>
    <dgm:cxn modelId="{8ADB931E-E9A6-4B50-9EAB-08E0D708DD51}" type="presParOf" srcId="{844F1C2F-C91C-4779-A891-8B6291E45BDA}" destId="{87341AA0-07C2-4AFA-BC88-90BB7E360F49}" srcOrd="0" destOrd="0" presId="urn:microsoft.com/office/officeart/2008/layout/HorizontalMultiLevelHierarchy"/>
    <dgm:cxn modelId="{1EE9328B-570B-4109-9241-04CA7A9486C0}" type="presParOf" srcId="{87341AA0-07C2-4AFA-BC88-90BB7E360F49}" destId="{33AF99C5-880C-41F5-9098-D560912E18D8}" srcOrd="0" destOrd="0" presId="urn:microsoft.com/office/officeart/2008/layout/HorizontalMultiLevelHierarchy"/>
    <dgm:cxn modelId="{A07357B9-14F1-48EE-8848-4AF13A991066}" type="presParOf" srcId="{844F1C2F-C91C-4779-A891-8B6291E45BDA}" destId="{B7BBD295-FA78-4CF1-B830-819189B02DB9}" srcOrd="1" destOrd="0" presId="urn:microsoft.com/office/officeart/2008/layout/HorizontalMultiLevelHierarchy"/>
    <dgm:cxn modelId="{5D00E730-C623-4027-A303-1D9321B349C1}" type="presParOf" srcId="{B7BBD295-FA78-4CF1-B830-819189B02DB9}" destId="{C0ACFD34-F384-4EF2-8EFE-B3D9EC3B9ACD}" srcOrd="0" destOrd="0" presId="urn:microsoft.com/office/officeart/2008/layout/HorizontalMultiLevelHierarchy"/>
    <dgm:cxn modelId="{38284218-1438-485F-AA7F-5736705D980B}" type="presParOf" srcId="{B7BBD295-FA78-4CF1-B830-819189B02DB9}" destId="{D46FBCBC-6A60-421D-B224-6FD296DC6BF9}" srcOrd="1" destOrd="0" presId="urn:microsoft.com/office/officeart/2008/layout/HorizontalMultiLevelHierarchy"/>
    <dgm:cxn modelId="{9328B775-5846-4EFB-ABFB-BCAEB013B1C6}" type="presParOf" srcId="{844F1C2F-C91C-4779-A891-8B6291E45BDA}" destId="{6F4E59B8-C49F-4279-A466-F847D344EFB5}" srcOrd="2" destOrd="0" presId="urn:microsoft.com/office/officeart/2008/layout/HorizontalMultiLevelHierarchy"/>
    <dgm:cxn modelId="{9B856241-F732-4DEE-947D-6A133E21C92E}" type="presParOf" srcId="{6F4E59B8-C49F-4279-A466-F847D344EFB5}" destId="{C92A471E-15ED-4148-8EBA-DBC017144BE4}" srcOrd="0" destOrd="0" presId="urn:microsoft.com/office/officeart/2008/layout/HorizontalMultiLevelHierarchy"/>
    <dgm:cxn modelId="{A02011C6-AD12-4B40-BCFD-92A324A8273A}" type="presParOf" srcId="{844F1C2F-C91C-4779-A891-8B6291E45BDA}" destId="{0281E3F3-9010-4A86-BA77-9ECFAE2823AB}" srcOrd="3" destOrd="0" presId="urn:microsoft.com/office/officeart/2008/layout/HorizontalMultiLevelHierarchy"/>
    <dgm:cxn modelId="{AD00943B-0CC7-41E5-8590-B09FD46FB4CC}" type="presParOf" srcId="{0281E3F3-9010-4A86-BA77-9ECFAE2823AB}" destId="{61AFA5BE-88FA-46E0-9EF1-4F83EDB2AB5F}" srcOrd="0" destOrd="0" presId="urn:microsoft.com/office/officeart/2008/layout/HorizontalMultiLevelHierarchy"/>
    <dgm:cxn modelId="{4C883C82-7F42-4850-B3DC-90F5CA0FE4F0}" type="presParOf" srcId="{0281E3F3-9010-4A86-BA77-9ECFAE2823AB}" destId="{50DD1071-34CE-43AF-8655-D2E2F96EDFA0}" srcOrd="1" destOrd="0" presId="urn:microsoft.com/office/officeart/2008/layout/HorizontalMultiLevelHierarchy"/>
  </dgm:cxnLst>
  <dgm:bg>
    <a:noFill/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86ED380C-3821-4027-B76C-3ED985EFBA95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72323CE-718C-485C-9026-F79C54E2F6E5}">
      <dgm:prSet phldrT="[Текст]" custT="1"/>
      <dgm:spPr>
        <a:gradFill flip="none" rotWithShape="1">
          <a:gsLst>
            <a:gs pos="0">
              <a:schemeClr val="accent5">
                <a:lumMod val="5000"/>
                <a:lumOff val="95000"/>
              </a:schemeClr>
            </a:gs>
            <a:gs pos="74000">
              <a:schemeClr val="accent5">
                <a:lumMod val="45000"/>
                <a:lumOff val="55000"/>
              </a:schemeClr>
            </a:gs>
            <a:gs pos="83000">
              <a:schemeClr val="accent5">
                <a:lumMod val="45000"/>
                <a:lumOff val="55000"/>
              </a:schemeClr>
            </a:gs>
            <a:gs pos="100000">
              <a:schemeClr val="accent5">
                <a:lumMod val="30000"/>
                <a:lumOff val="70000"/>
              </a:schemeClr>
            </a:gs>
          </a:gsLst>
          <a:lin ang="5400000" scaled="1"/>
          <a:tileRect/>
        </a:gradFill>
      </dgm:spPr>
      <dgm:t>
        <a:bodyPr/>
        <a:lstStyle/>
        <a:p>
          <a:r>
            <a:rPr lang="ru-RU" sz="32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Цикл </a:t>
          </a:r>
          <a:r>
            <a:rPr lang="ru-RU" sz="3200" b="1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while</a:t>
          </a:r>
          <a:r>
            <a:rPr lang="ru-RU" sz="32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– 23 задачи</a:t>
          </a:r>
          <a:endParaRPr lang="ru-RU" sz="3200" dirty="0">
            <a:solidFill>
              <a:schemeClr val="tx1"/>
            </a:solidFill>
          </a:endParaRPr>
        </a:p>
      </dgm:t>
    </dgm:pt>
    <dgm:pt modelId="{34C8C28F-9E39-416D-9492-0E8C44304482}" type="parTrans" cxnId="{ED1F2891-2723-4896-BD2F-4DA5C0649889}">
      <dgm:prSet/>
      <dgm:spPr/>
      <dgm:t>
        <a:bodyPr/>
        <a:lstStyle/>
        <a:p>
          <a:endParaRPr lang="ru-RU"/>
        </a:p>
      </dgm:t>
    </dgm:pt>
    <dgm:pt modelId="{1B2E8290-EC33-49B4-9973-2D5EB45B1E23}" type="sibTrans" cxnId="{ED1F2891-2723-4896-BD2F-4DA5C0649889}">
      <dgm:prSet/>
      <dgm:spPr/>
      <dgm:t>
        <a:bodyPr/>
        <a:lstStyle/>
        <a:p>
          <a:endParaRPr lang="ru-RU"/>
        </a:p>
      </dgm:t>
    </dgm:pt>
    <dgm:pt modelId="{0E487EC2-E99D-4FA8-9B53-9842ADB4776E}">
      <dgm:prSet phldrT="[Текст]"/>
      <dgm:spPr/>
      <dgm:t>
        <a:bodyPr/>
        <a:lstStyle/>
        <a:p>
          <a:r>
            <a: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Количество   10 задач</a:t>
          </a:r>
          <a:endParaRPr lang="ru-RU" dirty="0"/>
        </a:p>
      </dgm:t>
    </dgm:pt>
    <dgm:pt modelId="{6C3B6698-2F71-48DB-BED2-9BE955A96C1E}" type="parTrans" cxnId="{E5418038-3009-4D0D-B8C2-0DEC6E141ABD}">
      <dgm:prSet/>
      <dgm:spPr/>
      <dgm:t>
        <a:bodyPr/>
        <a:lstStyle/>
        <a:p>
          <a:endParaRPr lang="ru-RU"/>
        </a:p>
      </dgm:t>
    </dgm:pt>
    <dgm:pt modelId="{BBC2F92B-4C75-4326-8CB8-998D06992120}" type="sibTrans" cxnId="{E5418038-3009-4D0D-B8C2-0DEC6E141ABD}">
      <dgm:prSet/>
      <dgm:spPr/>
      <dgm:t>
        <a:bodyPr/>
        <a:lstStyle/>
        <a:p>
          <a:endParaRPr lang="ru-RU"/>
        </a:p>
      </dgm:t>
    </dgm:pt>
    <dgm:pt modelId="{B75ADDA7-3611-46B6-9B5F-B93F3857D6F1}">
      <dgm:prSet phldrT="[Текст]" custT="1"/>
      <dgm:spPr>
        <a:gradFill flip="none" rotWithShape="1">
          <a:gsLst>
            <a:gs pos="0">
              <a:schemeClr val="accent5">
                <a:lumMod val="5000"/>
                <a:lumOff val="95000"/>
              </a:schemeClr>
            </a:gs>
            <a:gs pos="74000">
              <a:schemeClr val="accent5">
                <a:lumMod val="45000"/>
                <a:lumOff val="55000"/>
              </a:schemeClr>
            </a:gs>
            <a:gs pos="83000">
              <a:schemeClr val="accent5">
                <a:lumMod val="45000"/>
                <a:lumOff val="55000"/>
              </a:schemeClr>
            </a:gs>
            <a:gs pos="100000">
              <a:schemeClr val="accent5">
                <a:lumMod val="30000"/>
                <a:lumOff val="70000"/>
              </a:schemeClr>
            </a:gs>
          </a:gsLst>
          <a:lin ang="5400000" scaled="1"/>
          <a:tileRect/>
        </a:gradFill>
      </dgm:spPr>
      <dgm:t>
        <a:bodyPr/>
        <a:lstStyle/>
        <a:p>
          <a:r>
            <a:rPr lang="ru-RU" sz="32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Цикл </a:t>
          </a:r>
          <a:r>
            <a:rPr lang="en-US" sz="32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for</a:t>
          </a:r>
          <a:r>
            <a:rPr lang="ru-RU" sz="32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– 15 задач</a:t>
          </a:r>
          <a:endParaRPr lang="ru-RU" sz="3200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8F5DDE6-B040-4CD0-8D8D-0FDA0B819FAA}" type="parTrans" cxnId="{C5CE8FA5-657A-4C2E-8C79-4AECD960E74D}">
      <dgm:prSet/>
      <dgm:spPr/>
      <dgm:t>
        <a:bodyPr/>
        <a:lstStyle/>
        <a:p>
          <a:endParaRPr lang="ru-RU"/>
        </a:p>
      </dgm:t>
    </dgm:pt>
    <dgm:pt modelId="{411FC197-4434-4EBC-A21B-0D9887ACC194}" type="sibTrans" cxnId="{C5CE8FA5-657A-4C2E-8C79-4AECD960E74D}">
      <dgm:prSet/>
      <dgm:spPr/>
      <dgm:t>
        <a:bodyPr/>
        <a:lstStyle/>
        <a:p>
          <a:endParaRPr lang="ru-RU"/>
        </a:p>
      </dgm:t>
    </dgm:pt>
    <dgm:pt modelId="{FB94AE59-89E5-4E87-96CC-93B371891875}">
      <dgm:prSet phldrT="[Текст]"/>
      <dgm:spPr/>
      <dgm:t>
        <a:bodyPr/>
        <a:lstStyle/>
        <a:p>
          <a:r>
            <a: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Количество   </a:t>
          </a:r>
          <a:r>
            <a:rPr lang="en-US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6</a:t>
          </a:r>
          <a:r>
            <a: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задач</a:t>
          </a:r>
          <a:endParaRPr lang="ru-RU" dirty="0"/>
        </a:p>
      </dgm:t>
    </dgm:pt>
    <dgm:pt modelId="{92011DC0-A57E-44A4-95B9-21F27D7C693E}" type="parTrans" cxnId="{E9D2F98D-23E3-4467-912D-35EAD08CA7DF}">
      <dgm:prSet/>
      <dgm:spPr/>
      <dgm:t>
        <a:bodyPr/>
        <a:lstStyle/>
        <a:p>
          <a:endParaRPr lang="ru-RU"/>
        </a:p>
      </dgm:t>
    </dgm:pt>
    <dgm:pt modelId="{1F041803-B8CC-4ACF-86BE-0F547176E7A2}" type="sibTrans" cxnId="{E9D2F98D-23E3-4467-912D-35EAD08CA7DF}">
      <dgm:prSet/>
      <dgm:spPr/>
      <dgm:t>
        <a:bodyPr/>
        <a:lstStyle/>
        <a:p>
          <a:endParaRPr lang="ru-RU"/>
        </a:p>
      </dgm:t>
    </dgm:pt>
    <dgm:pt modelId="{9C967DA8-1EB3-4CDE-8800-EB20F5C0012D}">
      <dgm:prSet phldrT="[Текст]"/>
      <dgm:spPr/>
      <dgm:t>
        <a:bodyPr/>
        <a:lstStyle/>
        <a:p>
          <a:r>
            <a: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Сумма 9 задач</a:t>
          </a:r>
          <a:endParaRPr lang="ru-RU" dirty="0"/>
        </a:p>
      </dgm:t>
    </dgm:pt>
    <dgm:pt modelId="{600B14AD-4E81-4C9E-89CC-DFDFA48A6FB0}" type="parTrans" cxnId="{F8D55303-05C4-428F-BF79-C18D3033C89F}">
      <dgm:prSet/>
      <dgm:spPr/>
      <dgm:t>
        <a:bodyPr/>
        <a:lstStyle/>
        <a:p>
          <a:endParaRPr lang="ru-RU"/>
        </a:p>
      </dgm:t>
    </dgm:pt>
    <dgm:pt modelId="{B7FECD7C-4888-44E3-82D3-80440DC44C8E}" type="sibTrans" cxnId="{F8D55303-05C4-428F-BF79-C18D3033C89F}">
      <dgm:prSet/>
      <dgm:spPr/>
      <dgm:t>
        <a:bodyPr/>
        <a:lstStyle/>
        <a:p>
          <a:endParaRPr lang="ru-RU"/>
        </a:p>
      </dgm:t>
    </dgm:pt>
    <dgm:pt modelId="{91BE1D61-9C81-4474-BBF3-93C476ECA4E6}">
      <dgm:prSet phldrT="[Текст]"/>
      <dgm:spPr/>
      <dgm:t>
        <a:bodyPr/>
        <a:lstStyle/>
        <a:p>
          <a:r>
            <a: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Сумма и количество 1задача</a:t>
          </a:r>
          <a:endParaRPr lang="ru-RU" dirty="0"/>
        </a:p>
      </dgm:t>
    </dgm:pt>
    <dgm:pt modelId="{F1C67747-93E0-4ABB-B2D4-757735899267}" type="parTrans" cxnId="{DA958FE8-056F-4866-B469-810DB5EACDBB}">
      <dgm:prSet/>
      <dgm:spPr/>
      <dgm:t>
        <a:bodyPr/>
        <a:lstStyle/>
        <a:p>
          <a:endParaRPr lang="ru-RU"/>
        </a:p>
      </dgm:t>
    </dgm:pt>
    <dgm:pt modelId="{3386C41F-3710-4DFE-8D0B-C633D9C27951}" type="sibTrans" cxnId="{DA958FE8-056F-4866-B469-810DB5EACDBB}">
      <dgm:prSet/>
      <dgm:spPr/>
      <dgm:t>
        <a:bodyPr/>
        <a:lstStyle/>
        <a:p>
          <a:endParaRPr lang="ru-RU"/>
        </a:p>
      </dgm:t>
    </dgm:pt>
    <dgm:pt modelId="{8A521D8B-6D4A-4678-8D74-236FD2391EBB}">
      <dgm:prSet phldrT="[Текст]"/>
      <dgm:spPr/>
      <dgm:t>
        <a:bodyPr/>
        <a:lstStyle/>
        <a:p>
          <a:r>
            <a: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Среднее 3 задачи</a:t>
          </a:r>
          <a:endParaRPr lang="ru-RU" dirty="0"/>
        </a:p>
      </dgm:t>
    </dgm:pt>
    <dgm:pt modelId="{E3DB4D46-6EB4-4293-A411-B29CA6C7CDBA}" type="parTrans" cxnId="{0270ED69-08C3-491F-AF8C-57D99224F52B}">
      <dgm:prSet/>
      <dgm:spPr/>
      <dgm:t>
        <a:bodyPr/>
        <a:lstStyle/>
        <a:p>
          <a:endParaRPr lang="ru-RU"/>
        </a:p>
      </dgm:t>
    </dgm:pt>
    <dgm:pt modelId="{93989D4D-61E4-4C25-AAF9-8B4FA0CC322F}" type="sibTrans" cxnId="{0270ED69-08C3-491F-AF8C-57D99224F52B}">
      <dgm:prSet/>
      <dgm:spPr/>
      <dgm:t>
        <a:bodyPr/>
        <a:lstStyle/>
        <a:p>
          <a:endParaRPr lang="ru-RU"/>
        </a:p>
      </dgm:t>
    </dgm:pt>
    <dgm:pt modelId="{317559FD-0654-47A3-89E1-39C8FCF2FF14}">
      <dgm:prSet phldrT="[Текст]"/>
      <dgm:spPr/>
      <dgm:t>
        <a:bodyPr/>
        <a:lstStyle/>
        <a:p>
          <a:r>
            <a: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Сумма </a:t>
          </a:r>
          <a:r>
            <a:rPr lang="en-US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1</a:t>
          </a:r>
          <a:r>
            <a: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задача</a:t>
          </a:r>
          <a:endParaRPr lang="ru-RU" dirty="0"/>
        </a:p>
      </dgm:t>
    </dgm:pt>
    <dgm:pt modelId="{77CB20AA-E85C-4992-92B3-B3A441FE00C9}" type="parTrans" cxnId="{9284CD93-B842-4A6C-8721-CF45B805B44C}">
      <dgm:prSet/>
      <dgm:spPr/>
      <dgm:t>
        <a:bodyPr/>
        <a:lstStyle/>
        <a:p>
          <a:endParaRPr lang="ru-RU"/>
        </a:p>
      </dgm:t>
    </dgm:pt>
    <dgm:pt modelId="{FE4AC27C-0393-4F44-8941-2A2EB8F93A3B}" type="sibTrans" cxnId="{9284CD93-B842-4A6C-8721-CF45B805B44C}">
      <dgm:prSet/>
      <dgm:spPr/>
      <dgm:t>
        <a:bodyPr/>
        <a:lstStyle/>
        <a:p>
          <a:endParaRPr lang="ru-RU"/>
        </a:p>
      </dgm:t>
    </dgm:pt>
    <dgm:pt modelId="{659922D8-F110-4F2D-905D-82CCDBCA11E0}">
      <dgm:prSet phldrT="[Текст]"/>
      <dgm:spPr/>
      <dgm:t>
        <a:bodyPr/>
        <a:lstStyle/>
        <a:p>
          <a:r>
            <a: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Максимальное 4 задачи</a:t>
          </a:r>
          <a:endParaRPr lang="ru-RU" dirty="0"/>
        </a:p>
      </dgm:t>
    </dgm:pt>
    <dgm:pt modelId="{E005D41E-1BAD-462F-9958-629339AFF210}" type="parTrans" cxnId="{BA7285A5-8C2B-4E9B-A0AC-49B3D2DBB9CE}">
      <dgm:prSet/>
      <dgm:spPr/>
      <dgm:t>
        <a:bodyPr/>
        <a:lstStyle/>
        <a:p>
          <a:endParaRPr lang="ru-RU"/>
        </a:p>
      </dgm:t>
    </dgm:pt>
    <dgm:pt modelId="{FB12222F-A44C-4DE7-84B3-E5A928A59D3D}" type="sibTrans" cxnId="{BA7285A5-8C2B-4E9B-A0AC-49B3D2DBB9CE}">
      <dgm:prSet/>
      <dgm:spPr/>
      <dgm:t>
        <a:bodyPr/>
        <a:lstStyle/>
        <a:p>
          <a:endParaRPr lang="ru-RU"/>
        </a:p>
      </dgm:t>
    </dgm:pt>
    <dgm:pt modelId="{1193567B-49AA-4E57-9CB9-E9F85BAC35C6}">
      <dgm:prSet phldrT="[Текст]"/>
      <dgm:spPr/>
      <dgm:t>
        <a:bodyPr/>
        <a:lstStyle/>
        <a:p>
          <a:r>
            <a: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Минимальное 2 задачи</a:t>
          </a:r>
          <a:endParaRPr lang="ru-RU" dirty="0"/>
        </a:p>
      </dgm:t>
    </dgm:pt>
    <dgm:pt modelId="{254EFE59-F7CB-40FE-A98A-2799F5D65AF4}" type="parTrans" cxnId="{89C0DDE4-62B4-4979-A2EE-4D8DA796C675}">
      <dgm:prSet/>
      <dgm:spPr/>
      <dgm:t>
        <a:bodyPr/>
        <a:lstStyle/>
        <a:p>
          <a:endParaRPr lang="ru-RU"/>
        </a:p>
      </dgm:t>
    </dgm:pt>
    <dgm:pt modelId="{310944CC-0A51-4419-8108-2E7C5A0B64DE}" type="sibTrans" cxnId="{89C0DDE4-62B4-4979-A2EE-4D8DA796C675}">
      <dgm:prSet/>
      <dgm:spPr/>
      <dgm:t>
        <a:bodyPr/>
        <a:lstStyle/>
        <a:p>
          <a:endParaRPr lang="ru-RU"/>
        </a:p>
      </dgm:t>
    </dgm:pt>
    <dgm:pt modelId="{4FC6F6D1-62FC-4F02-84A6-F18272E62875}">
      <dgm:prSet phldrT="[Текст]"/>
      <dgm:spPr/>
      <dgm:t>
        <a:bodyPr/>
        <a:lstStyle/>
        <a:p>
          <a:r>
            <a: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Среднее  2 задачи</a:t>
          </a:r>
          <a:endParaRPr lang="ru-RU" dirty="0"/>
        </a:p>
      </dgm:t>
    </dgm:pt>
    <dgm:pt modelId="{F4EF44A8-9425-4288-B115-03E376BA172F}" type="parTrans" cxnId="{5D46455B-194D-4D1F-92DF-982811643617}">
      <dgm:prSet/>
      <dgm:spPr/>
      <dgm:t>
        <a:bodyPr/>
        <a:lstStyle/>
        <a:p>
          <a:endParaRPr lang="ru-RU"/>
        </a:p>
      </dgm:t>
    </dgm:pt>
    <dgm:pt modelId="{7027FE93-C994-4DAD-A628-45275C9AE7B3}" type="sibTrans" cxnId="{5D46455B-194D-4D1F-92DF-982811643617}">
      <dgm:prSet/>
      <dgm:spPr/>
      <dgm:t>
        <a:bodyPr/>
        <a:lstStyle/>
        <a:p>
          <a:endParaRPr lang="ru-RU"/>
        </a:p>
      </dgm:t>
    </dgm:pt>
    <dgm:pt modelId="{F66304FF-CB24-46B5-B143-59D4835DC0D7}" type="pres">
      <dgm:prSet presAssocID="{86ED380C-3821-4027-B76C-3ED985EFBA95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E3EC0DC-A216-45E7-8514-5872C0F9B332}" type="pres">
      <dgm:prSet presAssocID="{572323CE-718C-485C-9026-F79C54E2F6E5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0A50D3D-2313-4BC5-89D1-A8303555F780}" type="pres">
      <dgm:prSet presAssocID="{572323CE-718C-485C-9026-F79C54E2F6E5}" presName="childText" presStyleLbl="revTx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0E22C13-9632-4BD6-A5E2-8793839BA6D8}" type="pres">
      <dgm:prSet presAssocID="{B75ADDA7-3611-46B6-9B5F-B93F3857D6F1}" presName="parentText" presStyleLbl="node1" presStyleIdx="1" presStyleCnt="2" custLinFactNeighborX="-217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E55083C-264F-4F79-96E1-AFAF65D99539}" type="pres">
      <dgm:prSet presAssocID="{B75ADDA7-3611-46B6-9B5F-B93F3857D6F1}" presName="childText" presStyleLbl="revTx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284CD93-B842-4A6C-8721-CF45B805B44C}" srcId="{B75ADDA7-3611-46B6-9B5F-B93F3857D6F1}" destId="{317559FD-0654-47A3-89E1-39C8FCF2FF14}" srcOrd="1" destOrd="0" parTransId="{77CB20AA-E85C-4992-92B3-B3A441FE00C9}" sibTransId="{FE4AC27C-0393-4F44-8941-2A2EB8F93A3B}"/>
    <dgm:cxn modelId="{AD4BAA5C-7FCD-4D31-88EA-9E3741C31350}" type="presOf" srcId="{572323CE-718C-485C-9026-F79C54E2F6E5}" destId="{BE3EC0DC-A216-45E7-8514-5872C0F9B332}" srcOrd="0" destOrd="0" presId="urn:microsoft.com/office/officeart/2005/8/layout/vList2"/>
    <dgm:cxn modelId="{DA958FE8-056F-4866-B469-810DB5EACDBB}" srcId="{572323CE-718C-485C-9026-F79C54E2F6E5}" destId="{91BE1D61-9C81-4474-BBF3-93C476ECA4E6}" srcOrd="2" destOrd="0" parTransId="{F1C67747-93E0-4ABB-B2D4-757735899267}" sibTransId="{3386C41F-3710-4DFE-8D0B-C633D9C27951}"/>
    <dgm:cxn modelId="{28A9A5C1-9AE4-4FA2-B81E-99DE375D4213}" type="presOf" srcId="{8A521D8B-6D4A-4678-8D74-236FD2391EBB}" destId="{00A50D3D-2313-4BC5-89D1-A8303555F780}" srcOrd="0" destOrd="3" presId="urn:microsoft.com/office/officeart/2005/8/layout/vList2"/>
    <dgm:cxn modelId="{F463D182-BE4C-41C0-AB30-7A63B1DB3C2A}" type="presOf" srcId="{B75ADDA7-3611-46B6-9B5F-B93F3857D6F1}" destId="{D0E22C13-9632-4BD6-A5E2-8793839BA6D8}" srcOrd="0" destOrd="0" presId="urn:microsoft.com/office/officeart/2005/8/layout/vList2"/>
    <dgm:cxn modelId="{5D46455B-194D-4D1F-92DF-982811643617}" srcId="{B75ADDA7-3611-46B6-9B5F-B93F3857D6F1}" destId="{4FC6F6D1-62FC-4F02-84A6-F18272E62875}" srcOrd="4" destOrd="0" parTransId="{F4EF44A8-9425-4288-B115-03E376BA172F}" sibTransId="{7027FE93-C994-4DAD-A628-45275C9AE7B3}"/>
    <dgm:cxn modelId="{00DD47D2-40F3-404C-83AB-03B541F7BF9F}" type="presOf" srcId="{91BE1D61-9C81-4474-BBF3-93C476ECA4E6}" destId="{00A50D3D-2313-4BC5-89D1-A8303555F780}" srcOrd="0" destOrd="2" presId="urn:microsoft.com/office/officeart/2005/8/layout/vList2"/>
    <dgm:cxn modelId="{A4F73487-65B2-4666-A69F-ABDB0C792F1C}" type="presOf" srcId="{317559FD-0654-47A3-89E1-39C8FCF2FF14}" destId="{8E55083C-264F-4F79-96E1-AFAF65D99539}" srcOrd="0" destOrd="1" presId="urn:microsoft.com/office/officeart/2005/8/layout/vList2"/>
    <dgm:cxn modelId="{ED1F2891-2723-4896-BD2F-4DA5C0649889}" srcId="{86ED380C-3821-4027-B76C-3ED985EFBA95}" destId="{572323CE-718C-485C-9026-F79C54E2F6E5}" srcOrd="0" destOrd="0" parTransId="{34C8C28F-9E39-416D-9492-0E8C44304482}" sibTransId="{1B2E8290-EC33-49B4-9973-2D5EB45B1E23}"/>
    <dgm:cxn modelId="{89C0DDE4-62B4-4979-A2EE-4D8DA796C675}" srcId="{B75ADDA7-3611-46B6-9B5F-B93F3857D6F1}" destId="{1193567B-49AA-4E57-9CB9-E9F85BAC35C6}" srcOrd="3" destOrd="0" parTransId="{254EFE59-F7CB-40FE-A98A-2799F5D65AF4}" sibTransId="{310944CC-0A51-4419-8108-2E7C5A0B64DE}"/>
    <dgm:cxn modelId="{547F1DC6-5051-40EE-AD51-32A3972DD4A9}" type="presOf" srcId="{0E487EC2-E99D-4FA8-9B53-9842ADB4776E}" destId="{00A50D3D-2313-4BC5-89D1-A8303555F780}" srcOrd="0" destOrd="0" presId="urn:microsoft.com/office/officeart/2005/8/layout/vList2"/>
    <dgm:cxn modelId="{0270ED69-08C3-491F-AF8C-57D99224F52B}" srcId="{572323CE-718C-485C-9026-F79C54E2F6E5}" destId="{8A521D8B-6D4A-4678-8D74-236FD2391EBB}" srcOrd="3" destOrd="0" parTransId="{E3DB4D46-6EB4-4293-A411-B29CA6C7CDBA}" sibTransId="{93989D4D-61E4-4C25-AAF9-8B4FA0CC322F}"/>
    <dgm:cxn modelId="{F5FD933D-FE4F-4465-85B4-F87D51DF96A8}" type="presOf" srcId="{1193567B-49AA-4E57-9CB9-E9F85BAC35C6}" destId="{8E55083C-264F-4F79-96E1-AFAF65D99539}" srcOrd="0" destOrd="3" presId="urn:microsoft.com/office/officeart/2005/8/layout/vList2"/>
    <dgm:cxn modelId="{75F42AF0-B5A2-4A81-8194-D2A00680C0AF}" type="presOf" srcId="{FB94AE59-89E5-4E87-96CC-93B371891875}" destId="{8E55083C-264F-4F79-96E1-AFAF65D99539}" srcOrd="0" destOrd="0" presId="urn:microsoft.com/office/officeart/2005/8/layout/vList2"/>
    <dgm:cxn modelId="{BA7285A5-8C2B-4E9B-A0AC-49B3D2DBB9CE}" srcId="{B75ADDA7-3611-46B6-9B5F-B93F3857D6F1}" destId="{659922D8-F110-4F2D-905D-82CCDBCA11E0}" srcOrd="2" destOrd="0" parTransId="{E005D41E-1BAD-462F-9958-629339AFF210}" sibTransId="{FB12222F-A44C-4DE7-84B3-E5A928A59D3D}"/>
    <dgm:cxn modelId="{C5CE8FA5-657A-4C2E-8C79-4AECD960E74D}" srcId="{86ED380C-3821-4027-B76C-3ED985EFBA95}" destId="{B75ADDA7-3611-46B6-9B5F-B93F3857D6F1}" srcOrd="1" destOrd="0" parTransId="{58F5DDE6-B040-4CD0-8D8D-0FDA0B819FAA}" sibTransId="{411FC197-4434-4EBC-A21B-0D9887ACC194}"/>
    <dgm:cxn modelId="{13ADD0D2-6523-49AA-9267-1BE97DF775EE}" type="presOf" srcId="{4FC6F6D1-62FC-4F02-84A6-F18272E62875}" destId="{8E55083C-264F-4F79-96E1-AFAF65D99539}" srcOrd="0" destOrd="4" presId="urn:microsoft.com/office/officeart/2005/8/layout/vList2"/>
    <dgm:cxn modelId="{C2C4571E-2E2B-4C43-AFAF-4DA90BA5838A}" type="presOf" srcId="{86ED380C-3821-4027-B76C-3ED985EFBA95}" destId="{F66304FF-CB24-46B5-B143-59D4835DC0D7}" srcOrd="0" destOrd="0" presId="urn:microsoft.com/office/officeart/2005/8/layout/vList2"/>
    <dgm:cxn modelId="{870600BB-AE5B-4726-B0DC-C095BDA2FFC4}" type="presOf" srcId="{659922D8-F110-4F2D-905D-82CCDBCA11E0}" destId="{8E55083C-264F-4F79-96E1-AFAF65D99539}" srcOrd="0" destOrd="2" presId="urn:microsoft.com/office/officeart/2005/8/layout/vList2"/>
    <dgm:cxn modelId="{E5418038-3009-4D0D-B8C2-0DEC6E141ABD}" srcId="{572323CE-718C-485C-9026-F79C54E2F6E5}" destId="{0E487EC2-E99D-4FA8-9B53-9842ADB4776E}" srcOrd="0" destOrd="0" parTransId="{6C3B6698-2F71-48DB-BED2-9BE955A96C1E}" sibTransId="{BBC2F92B-4C75-4326-8CB8-998D06992120}"/>
    <dgm:cxn modelId="{86DEF743-C02B-4742-9598-2F5449BB0A0C}" type="presOf" srcId="{9C967DA8-1EB3-4CDE-8800-EB20F5C0012D}" destId="{00A50D3D-2313-4BC5-89D1-A8303555F780}" srcOrd="0" destOrd="1" presId="urn:microsoft.com/office/officeart/2005/8/layout/vList2"/>
    <dgm:cxn modelId="{E9D2F98D-23E3-4467-912D-35EAD08CA7DF}" srcId="{B75ADDA7-3611-46B6-9B5F-B93F3857D6F1}" destId="{FB94AE59-89E5-4E87-96CC-93B371891875}" srcOrd="0" destOrd="0" parTransId="{92011DC0-A57E-44A4-95B9-21F27D7C693E}" sibTransId="{1F041803-B8CC-4ACF-86BE-0F547176E7A2}"/>
    <dgm:cxn modelId="{F8D55303-05C4-428F-BF79-C18D3033C89F}" srcId="{572323CE-718C-485C-9026-F79C54E2F6E5}" destId="{9C967DA8-1EB3-4CDE-8800-EB20F5C0012D}" srcOrd="1" destOrd="0" parTransId="{600B14AD-4E81-4C9E-89CC-DFDFA48A6FB0}" sibTransId="{B7FECD7C-4888-44E3-82D3-80440DC44C8E}"/>
    <dgm:cxn modelId="{B829E4F1-9C39-47DB-BC6B-48C83B7B428D}" type="presParOf" srcId="{F66304FF-CB24-46B5-B143-59D4835DC0D7}" destId="{BE3EC0DC-A216-45E7-8514-5872C0F9B332}" srcOrd="0" destOrd="0" presId="urn:microsoft.com/office/officeart/2005/8/layout/vList2"/>
    <dgm:cxn modelId="{6D9F1F96-9107-4942-B764-C49A27CFB8D9}" type="presParOf" srcId="{F66304FF-CB24-46B5-B143-59D4835DC0D7}" destId="{00A50D3D-2313-4BC5-89D1-A8303555F780}" srcOrd="1" destOrd="0" presId="urn:microsoft.com/office/officeart/2005/8/layout/vList2"/>
    <dgm:cxn modelId="{23300BDA-B6A2-44E3-9C5A-105CDFA1A7D6}" type="presParOf" srcId="{F66304FF-CB24-46B5-B143-59D4835DC0D7}" destId="{D0E22C13-9632-4BD6-A5E2-8793839BA6D8}" srcOrd="2" destOrd="0" presId="urn:microsoft.com/office/officeart/2005/8/layout/vList2"/>
    <dgm:cxn modelId="{E9EDE7DD-6445-4B41-9C78-FB9ECB6125A4}" type="presParOf" srcId="{F66304FF-CB24-46B5-B143-59D4835DC0D7}" destId="{8E55083C-264F-4F79-96E1-AFAF65D99539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FDE1A045-B7CE-44C0-91A5-E424037F0D52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EDF5ACF-5064-4E59-ADA0-3511E63A57CF}">
      <dgm:prSet phldrT="[Текст]"/>
      <dgm:spPr/>
      <dgm:t>
        <a:bodyPr/>
        <a:lstStyle/>
        <a:p>
          <a:r>
            <a: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Цикл</a:t>
          </a:r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/>
          </a:r>
          <a:b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</a:br>
          <a:r>
            <a:rPr lang="ru-RU" b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while</a:t>
          </a:r>
          <a:endParaRPr lang="ru-RU" dirty="0"/>
        </a:p>
      </dgm:t>
    </dgm:pt>
    <dgm:pt modelId="{DA97D7B5-2B1B-4AA4-80B1-2CA558F08710}" type="parTrans" cxnId="{4708AA43-2B33-45BD-A601-E3C42200BD6B}">
      <dgm:prSet/>
      <dgm:spPr/>
      <dgm:t>
        <a:bodyPr/>
        <a:lstStyle/>
        <a:p>
          <a:endParaRPr lang="ru-RU"/>
        </a:p>
      </dgm:t>
    </dgm:pt>
    <dgm:pt modelId="{3E83C5C5-7EB4-49AC-89FE-59D8E12EB11A}" type="sibTrans" cxnId="{4708AA43-2B33-45BD-A601-E3C42200BD6B}">
      <dgm:prSet/>
      <dgm:spPr/>
      <dgm:t>
        <a:bodyPr/>
        <a:lstStyle/>
        <a:p>
          <a:endParaRPr lang="ru-RU"/>
        </a:p>
      </dgm:t>
    </dgm:pt>
    <dgm:pt modelId="{034054D3-121F-42D6-A793-05B9E7667728}">
      <dgm:prSet phldrT="[Текст]"/>
      <dgm:spPr/>
      <dgm:t>
        <a:bodyPr/>
        <a:lstStyle/>
        <a:p>
          <a:r>
            <a: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Количество   10 задач</a:t>
          </a:r>
          <a:endParaRPr lang="ru-RU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FF1898A-146B-4775-8137-5303E7300F30}" type="parTrans" cxnId="{578F54AB-B478-47DA-9DA5-81ADB5AD36A6}">
      <dgm:prSet/>
      <dgm:spPr/>
      <dgm:t>
        <a:bodyPr/>
        <a:lstStyle/>
        <a:p>
          <a:endParaRPr lang="ru-RU"/>
        </a:p>
      </dgm:t>
    </dgm:pt>
    <dgm:pt modelId="{FE71A250-D429-4D7B-84E0-1E3CAAC4BCE7}" type="sibTrans" cxnId="{578F54AB-B478-47DA-9DA5-81ADB5AD36A6}">
      <dgm:prSet/>
      <dgm:spPr/>
      <dgm:t>
        <a:bodyPr/>
        <a:lstStyle/>
        <a:p>
          <a:endParaRPr lang="ru-RU"/>
        </a:p>
      </dgm:t>
    </dgm:pt>
    <dgm:pt modelId="{B3FA869D-40D3-4F9D-ADDF-77EE248AD59E}">
      <dgm:prSet phldrT="[Текст]"/>
      <dgm:spPr/>
      <dgm:t>
        <a:bodyPr/>
        <a:lstStyle/>
        <a:p>
          <a:r>
            <a: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Сумма</a:t>
          </a:r>
        </a:p>
        <a:p>
          <a:r>
            <a: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9 задач</a:t>
          </a:r>
          <a:endParaRPr lang="ru-RU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E5A9316-F6B9-4733-804E-BBB04BD22B87}" type="parTrans" cxnId="{6C23B0B7-F904-4739-B9A7-C63A05D210FA}">
      <dgm:prSet/>
      <dgm:spPr/>
      <dgm:t>
        <a:bodyPr/>
        <a:lstStyle/>
        <a:p>
          <a:endParaRPr lang="ru-RU"/>
        </a:p>
      </dgm:t>
    </dgm:pt>
    <dgm:pt modelId="{25ED8E66-83C1-49EA-960A-5B9C4C8727DC}" type="sibTrans" cxnId="{6C23B0B7-F904-4739-B9A7-C63A05D210FA}">
      <dgm:prSet/>
      <dgm:spPr/>
      <dgm:t>
        <a:bodyPr/>
        <a:lstStyle/>
        <a:p>
          <a:endParaRPr lang="ru-RU"/>
        </a:p>
      </dgm:t>
    </dgm:pt>
    <dgm:pt modelId="{44A8300D-B365-44BC-91F5-AB40EB9E90C6}">
      <dgm:prSet/>
      <dgm:spPr/>
      <dgm:t>
        <a:bodyPr/>
        <a:lstStyle/>
        <a:p>
          <a:r>
            <a: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Сумма и количество 1 задача</a:t>
          </a:r>
          <a:endParaRPr lang="ru-RU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B4820BB-6FA9-413C-9EC1-7C955CAA6A1B}" type="parTrans" cxnId="{9D755696-4635-4BA9-9FA0-0AD6E87E01D8}">
      <dgm:prSet/>
      <dgm:spPr/>
      <dgm:t>
        <a:bodyPr/>
        <a:lstStyle/>
        <a:p>
          <a:endParaRPr lang="ru-RU"/>
        </a:p>
      </dgm:t>
    </dgm:pt>
    <dgm:pt modelId="{57590CC9-DB2E-4169-96C9-95111F4ECE46}" type="sibTrans" cxnId="{9D755696-4635-4BA9-9FA0-0AD6E87E01D8}">
      <dgm:prSet/>
      <dgm:spPr/>
      <dgm:t>
        <a:bodyPr/>
        <a:lstStyle/>
        <a:p>
          <a:endParaRPr lang="ru-RU"/>
        </a:p>
      </dgm:t>
    </dgm:pt>
    <dgm:pt modelId="{6569D8D8-2671-4D5D-B0BF-DCBDC5F88537}">
      <dgm:prSet/>
      <dgm:spPr/>
      <dgm:t>
        <a:bodyPr/>
        <a:lstStyle/>
        <a:p>
          <a:r>
            <a: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Среднее</a:t>
          </a:r>
        </a:p>
        <a:p>
          <a:r>
            <a: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3 задачи</a:t>
          </a:r>
          <a:endParaRPr lang="ru-RU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E715ED8-07D6-4DE9-97AC-BCCBECAFDA80}" type="parTrans" cxnId="{D9A32E42-5A6E-4D58-B5F8-A428D6A786D8}">
      <dgm:prSet/>
      <dgm:spPr/>
      <dgm:t>
        <a:bodyPr/>
        <a:lstStyle/>
        <a:p>
          <a:endParaRPr lang="ru-RU"/>
        </a:p>
      </dgm:t>
    </dgm:pt>
    <dgm:pt modelId="{20BD3F97-A4F0-4E96-B2A5-8B62EED38EF4}" type="sibTrans" cxnId="{D9A32E42-5A6E-4D58-B5F8-A428D6A786D8}">
      <dgm:prSet/>
      <dgm:spPr/>
      <dgm:t>
        <a:bodyPr/>
        <a:lstStyle/>
        <a:p>
          <a:endParaRPr lang="ru-RU"/>
        </a:p>
      </dgm:t>
    </dgm:pt>
    <dgm:pt modelId="{6ED12C3C-8B37-4156-9AE9-886A51FEBF53}" type="pres">
      <dgm:prSet presAssocID="{FDE1A045-B7CE-44C0-91A5-E424037F0D52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43D6FCFA-988D-4B0D-B648-AB1962D59B02}" type="pres">
      <dgm:prSet presAssocID="{2EDF5ACF-5064-4E59-ADA0-3511E63A57CF}" presName="hierRoot1" presStyleCnt="0"/>
      <dgm:spPr/>
    </dgm:pt>
    <dgm:pt modelId="{9A11E843-C172-4255-A230-C87F529FA49D}" type="pres">
      <dgm:prSet presAssocID="{2EDF5ACF-5064-4E59-ADA0-3511E63A57CF}" presName="composite" presStyleCnt="0"/>
      <dgm:spPr/>
    </dgm:pt>
    <dgm:pt modelId="{8C67B64B-2C20-4865-BFAF-203C4AF7E114}" type="pres">
      <dgm:prSet presAssocID="{2EDF5ACF-5064-4E59-ADA0-3511E63A57CF}" presName="background" presStyleLbl="node0" presStyleIdx="0" presStyleCnt="1"/>
      <dgm:spPr/>
    </dgm:pt>
    <dgm:pt modelId="{89575ACB-98B5-4353-B964-566B2E3AB308}" type="pres">
      <dgm:prSet presAssocID="{2EDF5ACF-5064-4E59-ADA0-3511E63A57CF}" presName="text" presStyleLbl="fgAcc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82BA0C0-1582-4E82-AE01-D8EAD7398A80}" type="pres">
      <dgm:prSet presAssocID="{2EDF5ACF-5064-4E59-ADA0-3511E63A57CF}" presName="hierChild2" presStyleCnt="0"/>
      <dgm:spPr/>
    </dgm:pt>
    <dgm:pt modelId="{107B5B5A-B9C5-47C7-94B9-DB1A20A69028}" type="pres">
      <dgm:prSet presAssocID="{5FF1898A-146B-4775-8137-5303E7300F30}" presName="Name10" presStyleLbl="parChTrans1D2" presStyleIdx="0" presStyleCnt="4"/>
      <dgm:spPr/>
      <dgm:t>
        <a:bodyPr/>
        <a:lstStyle/>
        <a:p>
          <a:endParaRPr lang="ru-RU"/>
        </a:p>
      </dgm:t>
    </dgm:pt>
    <dgm:pt modelId="{8F413DA8-4B62-42E6-8701-9A8B092ECE3E}" type="pres">
      <dgm:prSet presAssocID="{034054D3-121F-42D6-A793-05B9E7667728}" presName="hierRoot2" presStyleCnt="0"/>
      <dgm:spPr/>
    </dgm:pt>
    <dgm:pt modelId="{D92A1582-8227-4BC4-9732-641A3B7EECAB}" type="pres">
      <dgm:prSet presAssocID="{034054D3-121F-42D6-A793-05B9E7667728}" presName="composite2" presStyleCnt="0"/>
      <dgm:spPr/>
    </dgm:pt>
    <dgm:pt modelId="{0F073908-B3EA-418A-BB93-502BABE5F916}" type="pres">
      <dgm:prSet presAssocID="{034054D3-121F-42D6-A793-05B9E7667728}" presName="background2" presStyleLbl="node2" presStyleIdx="0" presStyleCnt="4"/>
      <dgm:spPr/>
    </dgm:pt>
    <dgm:pt modelId="{98E0928A-087F-43F1-9B8F-9023D189F658}" type="pres">
      <dgm:prSet presAssocID="{034054D3-121F-42D6-A793-05B9E7667728}" presName="text2" presStyleLbl="fgAcc2" presStyleIdx="0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980ADC4-CDA3-4436-8A40-737A6D819F6B}" type="pres">
      <dgm:prSet presAssocID="{034054D3-121F-42D6-A793-05B9E7667728}" presName="hierChild3" presStyleCnt="0"/>
      <dgm:spPr/>
    </dgm:pt>
    <dgm:pt modelId="{2A99AF79-AF6C-49FE-9407-2F29321392FA}" type="pres">
      <dgm:prSet presAssocID="{2E5A9316-F6B9-4733-804E-BBB04BD22B87}" presName="Name10" presStyleLbl="parChTrans1D2" presStyleIdx="1" presStyleCnt="4"/>
      <dgm:spPr/>
      <dgm:t>
        <a:bodyPr/>
        <a:lstStyle/>
        <a:p>
          <a:endParaRPr lang="ru-RU"/>
        </a:p>
      </dgm:t>
    </dgm:pt>
    <dgm:pt modelId="{1245B751-EBD1-4033-AC1D-22B967813903}" type="pres">
      <dgm:prSet presAssocID="{B3FA869D-40D3-4F9D-ADDF-77EE248AD59E}" presName="hierRoot2" presStyleCnt="0"/>
      <dgm:spPr/>
    </dgm:pt>
    <dgm:pt modelId="{CEF868BF-79D7-457E-8993-5B8A318BF471}" type="pres">
      <dgm:prSet presAssocID="{B3FA869D-40D3-4F9D-ADDF-77EE248AD59E}" presName="composite2" presStyleCnt="0"/>
      <dgm:spPr/>
    </dgm:pt>
    <dgm:pt modelId="{2BBA5405-FD7B-4958-A659-317BAE18E24C}" type="pres">
      <dgm:prSet presAssocID="{B3FA869D-40D3-4F9D-ADDF-77EE248AD59E}" presName="background2" presStyleLbl="node2" presStyleIdx="1" presStyleCnt="4"/>
      <dgm:spPr/>
    </dgm:pt>
    <dgm:pt modelId="{EBCC266F-6D3A-451F-936C-11840A29CFF0}" type="pres">
      <dgm:prSet presAssocID="{B3FA869D-40D3-4F9D-ADDF-77EE248AD59E}" presName="text2" presStyleLbl="fgAcc2" presStyleIdx="1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322CF14-9022-4331-804D-AB4909722CE5}" type="pres">
      <dgm:prSet presAssocID="{B3FA869D-40D3-4F9D-ADDF-77EE248AD59E}" presName="hierChild3" presStyleCnt="0"/>
      <dgm:spPr/>
    </dgm:pt>
    <dgm:pt modelId="{C289C749-B303-421C-B626-C6735E41EB4C}" type="pres">
      <dgm:prSet presAssocID="{9B4820BB-6FA9-413C-9EC1-7C955CAA6A1B}" presName="Name10" presStyleLbl="parChTrans1D2" presStyleIdx="2" presStyleCnt="4"/>
      <dgm:spPr/>
      <dgm:t>
        <a:bodyPr/>
        <a:lstStyle/>
        <a:p>
          <a:endParaRPr lang="ru-RU"/>
        </a:p>
      </dgm:t>
    </dgm:pt>
    <dgm:pt modelId="{08AE5944-A6A3-445A-9DE0-AEF53079CB6E}" type="pres">
      <dgm:prSet presAssocID="{44A8300D-B365-44BC-91F5-AB40EB9E90C6}" presName="hierRoot2" presStyleCnt="0"/>
      <dgm:spPr/>
    </dgm:pt>
    <dgm:pt modelId="{D172B0DA-2CE3-4ACD-91C9-23657FEA592B}" type="pres">
      <dgm:prSet presAssocID="{44A8300D-B365-44BC-91F5-AB40EB9E90C6}" presName="composite2" presStyleCnt="0"/>
      <dgm:spPr/>
    </dgm:pt>
    <dgm:pt modelId="{8C322330-B502-4A3B-98F2-F306AC5B0911}" type="pres">
      <dgm:prSet presAssocID="{44A8300D-B365-44BC-91F5-AB40EB9E90C6}" presName="background2" presStyleLbl="node2" presStyleIdx="2" presStyleCnt="4"/>
      <dgm:spPr/>
    </dgm:pt>
    <dgm:pt modelId="{279E2E27-332D-425F-B28D-08F5C7A95A31}" type="pres">
      <dgm:prSet presAssocID="{44A8300D-B365-44BC-91F5-AB40EB9E90C6}" presName="text2" presStyleLbl="fgAcc2" presStyleIdx="2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0364983-7E58-4F0C-AD30-A0E0BF2D6392}" type="pres">
      <dgm:prSet presAssocID="{44A8300D-B365-44BC-91F5-AB40EB9E90C6}" presName="hierChild3" presStyleCnt="0"/>
      <dgm:spPr/>
    </dgm:pt>
    <dgm:pt modelId="{C5589D08-47A4-4D58-A92B-F35F4B1D70FE}" type="pres">
      <dgm:prSet presAssocID="{CE715ED8-07D6-4DE9-97AC-BCCBECAFDA80}" presName="Name10" presStyleLbl="parChTrans1D2" presStyleIdx="3" presStyleCnt="4"/>
      <dgm:spPr/>
      <dgm:t>
        <a:bodyPr/>
        <a:lstStyle/>
        <a:p>
          <a:endParaRPr lang="ru-RU"/>
        </a:p>
      </dgm:t>
    </dgm:pt>
    <dgm:pt modelId="{5B318B87-5CE9-418C-AB05-A7192DB74C19}" type="pres">
      <dgm:prSet presAssocID="{6569D8D8-2671-4D5D-B0BF-DCBDC5F88537}" presName="hierRoot2" presStyleCnt="0"/>
      <dgm:spPr/>
    </dgm:pt>
    <dgm:pt modelId="{DC124A05-87C6-4834-8AF0-DFA51D4B8B01}" type="pres">
      <dgm:prSet presAssocID="{6569D8D8-2671-4D5D-B0BF-DCBDC5F88537}" presName="composite2" presStyleCnt="0"/>
      <dgm:spPr/>
    </dgm:pt>
    <dgm:pt modelId="{21078A50-32FC-47DB-AB89-9F5C643E0A72}" type="pres">
      <dgm:prSet presAssocID="{6569D8D8-2671-4D5D-B0BF-DCBDC5F88537}" presName="background2" presStyleLbl="node2" presStyleIdx="3" presStyleCnt="4"/>
      <dgm:spPr/>
    </dgm:pt>
    <dgm:pt modelId="{A2E26773-7A01-4333-9CB0-E818170DA05F}" type="pres">
      <dgm:prSet presAssocID="{6569D8D8-2671-4D5D-B0BF-DCBDC5F88537}" presName="text2" presStyleLbl="fgAcc2" presStyleIdx="3" presStyleCnt="4" custLinFactNeighborX="-717" custLinFactNeighborY="112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7206E39-3950-4926-9DE4-784EFAEB7518}" type="pres">
      <dgm:prSet presAssocID="{6569D8D8-2671-4D5D-B0BF-DCBDC5F88537}" presName="hierChild3" presStyleCnt="0"/>
      <dgm:spPr/>
    </dgm:pt>
  </dgm:ptLst>
  <dgm:cxnLst>
    <dgm:cxn modelId="{BBC78AEB-7020-4939-8A57-09529F5704B5}" type="presOf" srcId="{5FF1898A-146B-4775-8137-5303E7300F30}" destId="{107B5B5A-B9C5-47C7-94B9-DB1A20A69028}" srcOrd="0" destOrd="0" presId="urn:microsoft.com/office/officeart/2005/8/layout/hierarchy1"/>
    <dgm:cxn modelId="{B43C94CA-8B1A-4410-BBDC-1B88BDBEF79E}" type="presOf" srcId="{2E5A9316-F6B9-4733-804E-BBB04BD22B87}" destId="{2A99AF79-AF6C-49FE-9407-2F29321392FA}" srcOrd="0" destOrd="0" presId="urn:microsoft.com/office/officeart/2005/8/layout/hierarchy1"/>
    <dgm:cxn modelId="{C270D115-D97B-48BE-9FEB-D5B66CBFDD71}" type="presOf" srcId="{B3FA869D-40D3-4F9D-ADDF-77EE248AD59E}" destId="{EBCC266F-6D3A-451F-936C-11840A29CFF0}" srcOrd="0" destOrd="0" presId="urn:microsoft.com/office/officeart/2005/8/layout/hierarchy1"/>
    <dgm:cxn modelId="{4708AA43-2B33-45BD-A601-E3C42200BD6B}" srcId="{FDE1A045-B7CE-44C0-91A5-E424037F0D52}" destId="{2EDF5ACF-5064-4E59-ADA0-3511E63A57CF}" srcOrd="0" destOrd="0" parTransId="{DA97D7B5-2B1B-4AA4-80B1-2CA558F08710}" sibTransId="{3E83C5C5-7EB4-49AC-89FE-59D8E12EB11A}"/>
    <dgm:cxn modelId="{74DD0DAB-0720-44F8-81B6-00893C8CCE84}" type="presOf" srcId="{44A8300D-B365-44BC-91F5-AB40EB9E90C6}" destId="{279E2E27-332D-425F-B28D-08F5C7A95A31}" srcOrd="0" destOrd="0" presId="urn:microsoft.com/office/officeart/2005/8/layout/hierarchy1"/>
    <dgm:cxn modelId="{9D755696-4635-4BA9-9FA0-0AD6E87E01D8}" srcId="{2EDF5ACF-5064-4E59-ADA0-3511E63A57CF}" destId="{44A8300D-B365-44BC-91F5-AB40EB9E90C6}" srcOrd="2" destOrd="0" parTransId="{9B4820BB-6FA9-413C-9EC1-7C955CAA6A1B}" sibTransId="{57590CC9-DB2E-4169-96C9-95111F4ECE46}"/>
    <dgm:cxn modelId="{578F54AB-B478-47DA-9DA5-81ADB5AD36A6}" srcId="{2EDF5ACF-5064-4E59-ADA0-3511E63A57CF}" destId="{034054D3-121F-42D6-A793-05B9E7667728}" srcOrd="0" destOrd="0" parTransId="{5FF1898A-146B-4775-8137-5303E7300F30}" sibTransId="{FE71A250-D429-4D7B-84E0-1E3CAAC4BCE7}"/>
    <dgm:cxn modelId="{3FB5973C-CB4D-450A-BD77-364260B27E4C}" type="presOf" srcId="{FDE1A045-B7CE-44C0-91A5-E424037F0D52}" destId="{6ED12C3C-8B37-4156-9AE9-886A51FEBF53}" srcOrd="0" destOrd="0" presId="urn:microsoft.com/office/officeart/2005/8/layout/hierarchy1"/>
    <dgm:cxn modelId="{99B65ECA-B5D2-4CEC-9CEF-99D3D475DFB5}" type="presOf" srcId="{CE715ED8-07D6-4DE9-97AC-BCCBECAFDA80}" destId="{C5589D08-47A4-4D58-A92B-F35F4B1D70FE}" srcOrd="0" destOrd="0" presId="urn:microsoft.com/office/officeart/2005/8/layout/hierarchy1"/>
    <dgm:cxn modelId="{4053CA25-E5BB-4033-A457-B0D05C066182}" type="presOf" srcId="{2EDF5ACF-5064-4E59-ADA0-3511E63A57CF}" destId="{89575ACB-98B5-4353-B964-566B2E3AB308}" srcOrd="0" destOrd="0" presId="urn:microsoft.com/office/officeart/2005/8/layout/hierarchy1"/>
    <dgm:cxn modelId="{3AEC2AD0-63A1-4FA4-A256-E1E1FDE0DB33}" type="presOf" srcId="{6569D8D8-2671-4D5D-B0BF-DCBDC5F88537}" destId="{A2E26773-7A01-4333-9CB0-E818170DA05F}" srcOrd="0" destOrd="0" presId="urn:microsoft.com/office/officeart/2005/8/layout/hierarchy1"/>
    <dgm:cxn modelId="{A3D62ADE-F529-4FE7-9636-99C257B5D93B}" type="presOf" srcId="{9B4820BB-6FA9-413C-9EC1-7C955CAA6A1B}" destId="{C289C749-B303-421C-B626-C6735E41EB4C}" srcOrd="0" destOrd="0" presId="urn:microsoft.com/office/officeart/2005/8/layout/hierarchy1"/>
    <dgm:cxn modelId="{B555FCC1-BB26-43F5-84C4-7234C37C7744}" type="presOf" srcId="{034054D3-121F-42D6-A793-05B9E7667728}" destId="{98E0928A-087F-43F1-9B8F-9023D189F658}" srcOrd="0" destOrd="0" presId="urn:microsoft.com/office/officeart/2005/8/layout/hierarchy1"/>
    <dgm:cxn modelId="{6C23B0B7-F904-4739-B9A7-C63A05D210FA}" srcId="{2EDF5ACF-5064-4E59-ADA0-3511E63A57CF}" destId="{B3FA869D-40D3-4F9D-ADDF-77EE248AD59E}" srcOrd="1" destOrd="0" parTransId="{2E5A9316-F6B9-4733-804E-BBB04BD22B87}" sibTransId="{25ED8E66-83C1-49EA-960A-5B9C4C8727DC}"/>
    <dgm:cxn modelId="{D9A32E42-5A6E-4D58-B5F8-A428D6A786D8}" srcId="{2EDF5ACF-5064-4E59-ADA0-3511E63A57CF}" destId="{6569D8D8-2671-4D5D-B0BF-DCBDC5F88537}" srcOrd="3" destOrd="0" parTransId="{CE715ED8-07D6-4DE9-97AC-BCCBECAFDA80}" sibTransId="{20BD3F97-A4F0-4E96-B2A5-8B62EED38EF4}"/>
    <dgm:cxn modelId="{C381DBB0-FF0F-466D-80D8-BF2D1B8F8A51}" type="presParOf" srcId="{6ED12C3C-8B37-4156-9AE9-886A51FEBF53}" destId="{43D6FCFA-988D-4B0D-B648-AB1962D59B02}" srcOrd="0" destOrd="0" presId="urn:microsoft.com/office/officeart/2005/8/layout/hierarchy1"/>
    <dgm:cxn modelId="{3FF17B1F-ABD8-43A0-A7A8-DD6A26A736B0}" type="presParOf" srcId="{43D6FCFA-988D-4B0D-B648-AB1962D59B02}" destId="{9A11E843-C172-4255-A230-C87F529FA49D}" srcOrd="0" destOrd="0" presId="urn:microsoft.com/office/officeart/2005/8/layout/hierarchy1"/>
    <dgm:cxn modelId="{B13170E5-8491-4076-8C78-587F1A3AD3B0}" type="presParOf" srcId="{9A11E843-C172-4255-A230-C87F529FA49D}" destId="{8C67B64B-2C20-4865-BFAF-203C4AF7E114}" srcOrd="0" destOrd="0" presId="urn:microsoft.com/office/officeart/2005/8/layout/hierarchy1"/>
    <dgm:cxn modelId="{04138527-E40E-4F5B-A923-B73E17EF0208}" type="presParOf" srcId="{9A11E843-C172-4255-A230-C87F529FA49D}" destId="{89575ACB-98B5-4353-B964-566B2E3AB308}" srcOrd="1" destOrd="0" presId="urn:microsoft.com/office/officeart/2005/8/layout/hierarchy1"/>
    <dgm:cxn modelId="{927B76E1-4005-4004-9513-7317DC6385CE}" type="presParOf" srcId="{43D6FCFA-988D-4B0D-B648-AB1962D59B02}" destId="{282BA0C0-1582-4E82-AE01-D8EAD7398A80}" srcOrd="1" destOrd="0" presId="urn:microsoft.com/office/officeart/2005/8/layout/hierarchy1"/>
    <dgm:cxn modelId="{859CD1A1-3661-47BC-A0C3-9BD85006934D}" type="presParOf" srcId="{282BA0C0-1582-4E82-AE01-D8EAD7398A80}" destId="{107B5B5A-B9C5-47C7-94B9-DB1A20A69028}" srcOrd="0" destOrd="0" presId="urn:microsoft.com/office/officeart/2005/8/layout/hierarchy1"/>
    <dgm:cxn modelId="{FB1281BB-6EB2-4D5B-B85F-ED41801E5ECF}" type="presParOf" srcId="{282BA0C0-1582-4E82-AE01-D8EAD7398A80}" destId="{8F413DA8-4B62-42E6-8701-9A8B092ECE3E}" srcOrd="1" destOrd="0" presId="urn:microsoft.com/office/officeart/2005/8/layout/hierarchy1"/>
    <dgm:cxn modelId="{0FE7CC22-5CD6-4DCE-8DAB-053AAB6792C2}" type="presParOf" srcId="{8F413DA8-4B62-42E6-8701-9A8B092ECE3E}" destId="{D92A1582-8227-4BC4-9732-641A3B7EECAB}" srcOrd="0" destOrd="0" presId="urn:microsoft.com/office/officeart/2005/8/layout/hierarchy1"/>
    <dgm:cxn modelId="{B4865A36-41E4-4418-9D9E-5B7CABB16D41}" type="presParOf" srcId="{D92A1582-8227-4BC4-9732-641A3B7EECAB}" destId="{0F073908-B3EA-418A-BB93-502BABE5F916}" srcOrd="0" destOrd="0" presId="urn:microsoft.com/office/officeart/2005/8/layout/hierarchy1"/>
    <dgm:cxn modelId="{39DB8634-1D32-4955-AFCD-6821570E6587}" type="presParOf" srcId="{D92A1582-8227-4BC4-9732-641A3B7EECAB}" destId="{98E0928A-087F-43F1-9B8F-9023D189F658}" srcOrd="1" destOrd="0" presId="urn:microsoft.com/office/officeart/2005/8/layout/hierarchy1"/>
    <dgm:cxn modelId="{BFDFADA3-9A49-49BE-AA55-B251DEB544F9}" type="presParOf" srcId="{8F413DA8-4B62-42E6-8701-9A8B092ECE3E}" destId="{0980ADC4-CDA3-4436-8A40-737A6D819F6B}" srcOrd="1" destOrd="0" presId="urn:microsoft.com/office/officeart/2005/8/layout/hierarchy1"/>
    <dgm:cxn modelId="{F26679E1-71A1-4912-8E31-5D9B8AD64076}" type="presParOf" srcId="{282BA0C0-1582-4E82-AE01-D8EAD7398A80}" destId="{2A99AF79-AF6C-49FE-9407-2F29321392FA}" srcOrd="2" destOrd="0" presId="urn:microsoft.com/office/officeart/2005/8/layout/hierarchy1"/>
    <dgm:cxn modelId="{D81C1DE4-CB76-436F-AB28-6CF9BF71BF9C}" type="presParOf" srcId="{282BA0C0-1582-4E82-AE01-D8EAD7398A80}" destId="{1245B751-EBD1-4033-AC1D-22B967813903}" srcOrd="3" destOrd="0" presId="urn:microsoft.com/office/officeart/2005/8/layout/hierarchy1"/>
    <dgm:cxn modelId="{9C740E3A-1981-49CE-9FDD-3354CE8E08FA}" type="presParOf" srcId="{1245B751-EBD1-4033-AC1D-22B967813903}" destId="{CEF868BF-79D7-457E-8993-5B8A318BF471}" srcOrd="0" destOrd="0" presId="urn:microsoft.com/office/officeart/2005/8/layout/hierarchy1"/>
    <dgm:cxn modelId="{9565BECD-FB9D-41E4-802E-23A0312A3D6C}" type="presParOf" srcId="{CEF868BF-79D7-457E-8993-5B8A318BF471}" destId="{2BBA5405-FD7B-4958-A659-317BAE18E24C}" srcOrd="0" destOrd="0" presId="urn:microsoft.com/office/officeart/2005/8/layout/hierarchy1"/>
    <dgm:cxn modelId="{AE2CF6B6-214E-4D06-9447-C0EAA711CF9D}" type="presParOf" srcId="{CEF868BF-79D7-457E-8993-5B8A318BF471}" destId="{EBCC266F-6D3A-451F-936C-11840A29CFF0}" srcOrd="1" destOrd="0" presId="urn:microsoft.com/office/officeart/2005/8/layout/hierarchy1"/>
    <dgm:cxn modelId="{65642DE5-F4C5-470C-8FC0-F27C01A80B16}" type="presParOf" srcId="{1245B751-EBD1-4033-AC1D-22B967813903}" destId="{7322CF14-9022-4331-804D-AB4909722CE5}" srcOrd="1" destOrd="0" presId="urn:microsoft.com/office/officeart/2005/8/layout/hierarchy1"/>
    <dgm:cxn modelId="{A706FDED-D467-47C3-9694-E094181084D2}" type="presParOf" srcId="{282BA0C0-1582-4E82-AE01-D8EAD7398A80}" destId="{C289C749-B303-421C-B626-C6735E41EB4C}" srcOrd="4" destOrd="0" presId="urn:microsoft.com/office/officeart/2005/8/layout/hierarchy1"/>
    <dgm:cxn modelId="{4C6DDDDC-F4AF-491F-8BA9-493FA8DA242D}" type="presParOf" srcId="{282BA0C0-1582-4E82-AE01-D8EAD7398A80}" destId="{08AE5944-A6A3-445A-9DE0-AEF53079CB6E}" srcOrd="5" destOrd="0" presId="urn:microsoft.com/office/officeart/2005/8/layout/hierarchy1"/>
    <dgm:cxn modelId="{1B243852-EAA0-41C5-B4E1-B7043F4985B8}" type="presParOf" srcId="{08AE5944-A6A3-445A-9DE0-AEF53079CB6E}" destId="{D172B0DA-2CE3-4ACD-91C9-23657FEA592B}" srcOrd="0" destOrd="0" presId="urn:microsoft.com/office/officeart/2005/8/layout/hierarchy1"/>
    <dgm:cxn modelId="{1567A0DC-78A3-4E47-B54B-2313B25CD93B}" type="presParOf" srcId="{D172B0DA-2CE3-4ACD-91C9-23657FEA592B}" destId="{8C322330-B502-4A3B-98F2-F306AC5B0911}" srcOrd="0" destOrd="0" presId="urn:microsoft.com/office/officeart/2005/8/layout/hierarchy1"/>
    <dgm:cxn modelId="{E52FF70A-B573-426C-B762-A13443526A16}" type="presParOf" srcId="{D172B0DA-2CE3-4ACD-91C9-23657FEA592B}" destId="{279E2E27-332D-425F-B28D-08F5C7A95A31}" srcOrd="1" destOrd="0" presId="urn:microsoft.com/office/officeart/2005/8/layout/hierarchy1"/>
    <dgm:cxn modelId="{0A715BDA-90E4-4F19-BB6F-CFE161C7EECB}" type="presParOf" srcId="{08AE5944-A6A3-445A-9DE0-AEF53079CB6E}" destId="{D0364983-7E58-4F0C-AD30-A0E0BF2D6392}" srcOrd="1" destOrd="0" presId="urn:microsoft.com/office/officeart/2005/8/layout/hierarchy1"/>
    <dgm:cxn modelId="{439D91AD-5C93-4EC5-98F7-725AD38C2CEC}" type="presParOf" srcId="{282BA0C0-1582-4E82-AE01-D8EAD7398A80}" destId="{C5589D08-47A4-4D58-A92B-F35F4B1D70FE}" srcOrd="6" destOrd="0" presId="urn:microsoft.com/office/officeart/2005/8/layout/hierarchy1"/>
    <dgm:cxn modelId="{B4E7F52F-6070-4D9D-99D1-7B09EAE54880}" type="presParOf" srcId="{282BA0C0-1582-4E82-AE01-D8EAD7398A80}" destId="{5B318B87-5CE9-418C-AB05-A7192DB74C19}" srcOrd="7" destOrd="0" presId="urn:microsoft.com/office/officeart/2005/8/layout/hierarchy1"/>
    <dgm:cxn modelId="{A4707CCF-2325-4689-B4AC-AFD6B3FC46E5}" type="presParOf" srcId="{5B318B87-5CE9-418C-AB05-A7192DB74C19}" destId="{DC124A05-87C6-4834-8AF0-DFA51D4B8B01}" srcOrd="0" destOrd="0" presId="urn:microsoft.com/office/officeart/2005/8/layout/hierarchy1"/>
    <dgm:cxn modelId="{9B00CCB6-9ACB-4C5D-83DF-F1110F214DBF}" type="presParOf" srcId="{DC124A05-87C6-4834-8AF0-DFA51D4B8B01}" destId="{21078A50-32FC-47DB-AB89-9F5C643E0A72}" srcOrd="0" destOrd="0" presId="urn:microsoft.com/office/officeart/2005/8/layout/hierarchy1"/>
    <dgm:cxn modelId="{E5E45A41-68FD-4ED1-97C1-F4D5F382D2A8}" type="presParOf" srcId="{DC124A05-87C6-4834-8AF0-DFA51D4B8B01}" destId="{A2E26773-7A01-4333-9CB0-E818170DA05F}" srcOrd="1" destOrd="0" presId="urn:microsoft.com/office/officeart/2005/8/layout/hierarchy1"/>
    <dgm:cxn modelId="{51FE198D-905A-4FAB-BCF6-D8ED63573A37}" type="presParOf" srcId="{5B318B87-5CE9-418C-AB05-A7192DB74C19}" destId="{37206E39-3950-4926-9DE4-784EFAEB7518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FDE1A045-B7CE-44C0-91A5-E424037F0D52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EDF5ACF-5064-4E59-ADA0-3511E63A57CF}">
      <dgm:prSet phldrT="[Текст]"/>
      <dgm:spPr/>
      <dgm:t>
        <a:bodyPr/>
        <a:lstStyle/>
        <a:p>
          <a:r>
            <a: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Цикл</a:t>
          </a:r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/>
          </a:r>
          <a:b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</a:br>
          <a:r>
            <a:rPr lang="en-US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for</a:t>
          </a:r>
          <a:endParaRPr lang="ru-RU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A97D7B5-2B1B-4AA4-80B1-2CA558F08710}" type="parTrans" cxnId="{4708AA43-2B33-45BD-A601-E3C42200BD6B}">
      <dgm:prSet/>
      <dgm:spPr/>
      <dgm:t>
        <a:bodyPr/>
        <a:lstStyle/>
        <a:p>
          <a:endParaRPr lang="ru-RU"/>
        </a:p>
      </dgm:t>
    </dgm:pt>
    <dgm:pt modelId="{3E83C5C5-7EB4-49AC-89FE-59D8E12EB11A}" type="sibTrans" cxnId="{4708AA43-2B33-45BD-A601-E3C42200BD6B}">
      <dgm:prSet/>
      <dgm:spPr/>
      <dgm:t>
        <a:bodyPr/>
        <a:lstStyle/>
        <a:p>
          <a:endParaRPr lang="ru-RU"/>
        </a:p>
      </dgm:t>
    </dgm:pt>
    <dgm:pt modelId="{034054D3-121F-42D6-A793-05B9E7667728}">
      <dgm:prSet phldrT="[Текст]"/>
      <dgm:spPr/>
      <dgm:t>
        <a:bodyPr/>
        <a:lstStyle/>
        <a:p>
          <a:r>
            <a: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Количество   </a:t>
          </a:r>
        </a:p>
        <a:p>
          <a:r>
            <a:rPr lang="en-US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6</a:t>
          </a:r>
          <a:r>
            <a: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задач</a:t>
          </a:r>
          <a:endParaRPr lang="ru-RU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FF1898A-146B-4775-8137-5303E7300F30}" type="parTrans" cxnId="{578F54AB-B478-47DA-9DA5-81ADB5AD36A6}">
      <dgm:prSet/>
      <dgm:spPr/>
      <dgm:t>
        <a:bodyPr/>
        <a:lstStyle/>
        <a:p>
          <a:endParaRPr lang="ru-RU"/>
        </a:p>
      </dgm:t>
    </dgm:pt>
    <dgm:pt modelId="{FE71A250-D429-4D7B-84E0-1E3CAAC4BCE7}" type="sibTrans" cxnId="{578F54AB-B478-47DA-9DA5-81ADB5AD36A6}">
      <dgm:prSet/>
      <dgm:spPr/>
      <dgm:t>
        <a:bodyPr/>
        <a:lstStyle/>
        <a:p>
          <a:endParaRPr lang="ru-RU"/>
        </a:p>
      </dgm:t>
    </dgm:pt>
    <dgm:pt modelId="{B3FA869D-40D3-4F9D-ADDF-77EE248AD59E}">
      <dgm:prSet phldrT="[Текст]"/>
      <dgm:spPr/>
      <dgm:t>
        <a:bodyPr/>
        <a:lstStyle/>
        <a:p>
          <a:r>
            <a: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Сумма</a:t>
          </a:r>
        </a:p>
        <a:p>
          <a:r>
            <a: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1</a:t>
          </a:r>
          <a:r>
            <a: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задача</a:t>
          </a:r>
          <a:endParaRPr lang="ru-RU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E5A9316-F6B9-4733-804E-BBB04BD22B87}" type="parTrans" cxnId="{6C23B0B7-F904-4739-B9A7-C63A05D210FA}">
      <dgm:prSet/>
      <dgm:spPr/>
      <dgm:t>
        <a:bodyPr/>
        <a:lstStyle/>
        <a:p>
          <a:endParaRPr lang="ru-RU"/>
        </a:p>
      </dgm:t>
    </dgm:pt>
    <dgm:pt modelId="{25ED8E66-83C1-49EA-960A-5B9C4C8727DC}" type="sibTrans" cxnId="{6C23B0B7-F904-4739-B9A7-C63A05D210FA}">
      <dgm:prSet/>
      <dgm:spPr/>
      <dgm:t>
        <a:bodyPr/>
        <a:lstStyle/>
        <a:p>
          <a:endParaRPr lang="ru-RU"/>
        </a:p>
      </dgm:t>
    </dgm:pt>
    <dgm:pt modelId="{44A8300D-B365-44BC-91F5-AB40EB9E90C6}">
      <dgm:prSet/>
      <dgm:spPr/>
      <dgm:t>
        <a:bodyPr/>
        <a:lstStyle/>
        <a:p>
          <a:r>
            <a: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Максимальное 4 задачи</a:t>
          </a:r>
          <a:endParaRPr lang="ru-RU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B4820BB-6FA9-413C-9EC1-7C955CAA6A1B}" type="parTrans" cxnId="{9D755696-4635-4BA9-9FA0-0AD6E87E01D8}">
      <dgm:prSet/>
      <dgm:spPr/>
      <dgm:t>
        <a:bodyPr/>
        <a:lstStyle/>
        <a:p>
          <a:endParaRPr lang="ru-RU"/>
        </a:p>
      </dgm:t>
    </dgm:pt>
    <dgm:pt modelId="{57590CC9-DB2E-4169-96C9-95111F4ECE46}" type="sibTrans" cxnId="{9D755696-4635-4BA9-9FA0-0AD6E87E01D8}">
      <dgm:prSet/>
      <dgm:spPr/>
      <dgm:t>
        <a:bodyPr/>
        <a:lstStyle/>
        <a:p>
          <a:endParaRPr lang="ru-RU"/>
        </a:p>
      </dgm:t>
    </dgm:pt>
    <dgm:pt modelId="{6569D8D8-2671-4D5D-B0BF-DCBDC5F88537}">
      <dgm:prSet/>
      <dgm:spPr/>
      <dgm:t>
        <a:bodyPr/>
        <a:lstStyle/>
        <a:p>
          <a:r>
            <a: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Минимальное</a:t>
          </a:r>
        </a:p>
        <a:p>
          <a:r>
            <a: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2 задачи</a:t>
          </a:r>
          <a:endParaRPr lang="ru-RU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E715ED8-07D6-4DE9-97AC-BCCBECAFDA80}" type="parTrans" cxnId="{D9A32E42-5A6E-4D58-B5F8-A428D6A786D8}">
      <dgm:prSet/>
      <dgm:spPr/>
      <dgm:t>
        <a:bodyPr/>
        <a:lstStyle/>
        <a:p>
          <a:endParaRPr lang="ru-RU"/>
        </a:p>
      </dgm:t>
    </dgm:pt>
    <dgm:pt modelId="{20BD3F97-A4F0-4E96-B2A5-8B62EED38EF4}" type="sibTrans" cxnId="{D9A32E42-5A6E-4D58-B5F8-A428D6A786D8}">
      <dgm:prSet/>
      <dgm:spPr/>
      <dgm:t>
        <a:bodyPr/>
        <a:lstStyle/>
        <a:p>
          <a:endParaRPr lang="ru-RU"/>
        </a:p>
      </dgm:t>
    </dgm:pt>
    <dgm:pt modelId="{505331D5-73A2-4AEC-BEBF-D8B958435C16}">
      <dgm:prSet/>
      <dgm:spPr/>
      <dgm:t>
        <a:bodyPr/>
        <a:lstStyle/>
        <a:p>
          <a:r>
            <a: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Среднее </a:t>
          </a:r>
        </a:p>
        <a:p>
          <a:r>
            <a: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2 задачи</a:t>
          </a:r>
          <a:endParaRPr lang="ru-RU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F9178D6-875C-4C06-9DA0-4E94CFCC37AC}" type="parTrans" cxnId="{F738D3B5-E1D1-4B76-AE89-C339AC4ACCFD}">
      <dgm:prSet/>
      <dgm:spPr/>
      <dgm:t>
        <a:bodyPr/>
        <a:lstStyle/>
        <a:p>
          <a:endParaRPr lang="ru-RU"/>
        </a:p>
      </dgm:t>
    </dgm:pt>
    <dgm:pt modelId="{D3AF9354-47EB-4446-B5AB-BA8C223C134D}" type="sibTrans" cxnId="{F738D3B5-E1D1-4B76-AE89-C339AC4ACCFD}">
      <dgm:prSet/>
      <dgm:spPr/>
      <dgm:t>
        <a:bodyPr/>
        <a:lstStyle/>
        <a:p>
          <a:endParaRPr lang="ru-RU"/>
        </a:p>
      </dgm:t>
    </dgm:pt>
    <dgm:pt modelId="{6ED12C3C-8B37-4156-9AE9-886A51FEBF53}" type="pres">
      <dgm:prSet presAssocID="{FDE1A045-B7CE-44C0-91A5-E424037F0D52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43D6FCFA-988D-4B0D-B648-AB1962D59B02}" type="pres">
      <dgm:prSet presAssocID="{2EDF5ACF-5064-4E59-ADA0-3511E63A57CF}" presName="hierRoot1" presStyleCnt="0"/>
      <dgm:spPr/>
    </dgm:pt>
    <dgm:pt modelId="{9A11E843-C172-4255-A230-C87F529FA49D}" type="pres">
      <dgm:prSet presAssocID="{2EDF5ACF-5064-4E59-ADA0-3511E63A57CF}" presName="composite" presStyleCnt="0"/>
      <dgm:spPr/>
    </dgm:pt>
    <dgm:pt modelId="{8C67B64B-2C20-4865-BFAF-203C4AF7E114}" type="pres">
      <dgm:prSet presAssocID="{2EDF5ACF-5064-4E59-ADA0-3511E63A57CF}" presName="background" presStyleLbl="node0" presStyleIdx="0" presStyleCnt="1"/>
      <dgm:spPr/>
    </dgm:pt>
    <dgm:pt modelId="{89575ACB-98B5-4353-B964-566B2E3AB308}" type="pres">
      <dgm:prSet presAssocID="{2EDF5ACF-5064-4E59-ADA0-3511E63A57CF}" presName="text" presStyleLbl="fgAcc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82BA0C0-1582-4E82-AE01-D8EAD7398A80}" type="pres">
      <dgm:prSet presAssocID="{2EDF5ACF-5064-4E59-ADA0-3511E63A57CF}" presName="hierChild2" presStyleCnt="0"/>
      <dgm:spPr/>
    </dgm:pt>
    <dgm:pt modelId="{107B5B5A-B9C5-47C7-94B9-DB1A20A69028}" type="pres">
      <dgm:prSet presAssocID="{5FF1898A-146B-4775-8137-5303E7300F30}" presName="Name10" presStyleLbl="parChTrans1D2" presStyleIdx="0" presStyleCnt="5"/>
      <dgm:spPr/>
      <dgm:t>
        <a:bodyPr/>
        <a:lstStyle/>
        <a:p>
          <a:endParaRPr lang="ru-RU"/>
        </a:p>
      </dgm:t>
    </dgm:pt>
    <dgm:pt modelId="{8F413DA8-4B62-42E6-8701-9A8B092ECE3E}" type="pres">
      <dgm:prSet presAssocID="{034054D3-121F-42D6-A793-05B9E7667728}" presName="hierRoot2" presStyleCnt="0"/>
      <dgm:spPr/>
    </dgm:pt>
    <dgm:pt modelId="{D92A1582-8227-4BC4-9732-641A3B7EECAB}" type="pres">
      <dgm:prSet presAssocID="{034054D3-121F-42D6-A793-05B9E7667728}" presName="composite2" presStyleCnt="0"/>
      <dgm:spPr/>
    </dgm:pt>
    <dgm:pt modelId="{0F073908-B3EA-418A-BB93-502BABE5F916}" type="pres">
      <dgm:prSet presAssocID="{034054D3-121F-42D6-A793-05B9E7667728}" presName="background2" presStyleLbl="node2" presStyleIdx="0" presStyleCnt="5"/>
      <dgm:spPr/>
    </dgm:pt>
    <dgm:pt modelId="{98E0928A-087F-43F1-9B8F-9023D189F658}" type="pres">
      <dgm:prSet presAssocID="{034054D3-121F-42D6-A793-05B9E7667728}" presName="text2" presStyleLbl="fgAcc2" presStyleIdx="0" presStyleCnt="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980ADC4-CDA3-4436-8A40-737A6D819F6B}" type="pres">
      <dgm:prSet presAssocID="{034054D3-121F-42D6-A793-05B9E7667728}" presName="hierChild3" presStyleCnt="0"/>
      <dgm:spPr/>
    </dgm:pt>
    <dgm:pt modelId="{2A99AF79-AF6C-49FE-9407-2F29321392FA}" type="pres">
      <dgm:prSet presAssocID="{2E5A9316-F6B9-4733-804E-BBB04BD22B87}" presName="Name10" presStyleLbl="parChTrans1D2" presStyleIdx="1" presStyleCnt="5"/>
      <dgm:spPr/>
      <dgm:t>
        <a:bodyPr/>
        <a:lstStyle/>
        <a:p>
          <a:endParaRPr lang="ru-RU"/>
        </a:p>
      </dgm:t>
    </dgm:pt>
    <dgm:pt modelId="{1245B751-EBD1-4033-AC1D-22B967813903}" type="pres">
      <dgm:prSet presAssocID="{B3FA869D-40D3-4F9D-ADDF-77EE248AD59E}" presName="hierRoot2" presStyleCnt="0"/>
      <dgm:spPr/>
    </dgm:pt>
    <dgm:pt modelId="{CEF868BF-79D7-457E-8993-5B8A318BF471}" type="pres">
      <dgm:prSet presAssocID="{B3FA869D-40D3-4F9D-ADDF-77EE248AD59E}" presName="composite2" presStyleCnt="0"/>
      <dgm:spPr/>
    </dgm:pt>
    <dgm:pt modelId="{2BBA5405-FD7B-4958-A659-317BAE18E24C}" type="pres">
      <dgm:prSet presAssocID="{B3FA869D-40D3-4F9D-ADDF-77EE248AD59E}" presName="background2" presStyleLbl="node2" presStyleIdx="1" presStyleCnt="5"/>
      <dgm:spPr/>
    </dgm:pt>
    <dgm:pt modelId="{EBCC266F-6D3A-451F-936C-11840A29CFF0}" type="pres">
      <dgm:prSet presAssocID="{B3FA869D-40D3-4F9D-ADDF-77EE248AD59E}" presName="text2" presStyleLbl="fgAcc2" presStyleIdx="1" presStyleCnt="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322CF14-9022-4331-804D-AB4909722CE5}" type="pres">
      <dgm:prSet presAssocID="{B3FA869D-40D3-4F9D-ADDF-77EE248AD59E}" presName="hierChild3" presStyleCnt="0"/>
      <dgm:spPr/>
    </dgm:pt>
    <dgm:pt modelId="{C289C749-B303-421C-B626-C6735E41EB4C}" type="pres">
      <dgm:prSet presAssocID="{9B4820BB-6FA9-413C-9EC1-7C955CAA6A1B}" presName="Name10" presStyleLbl="parChTrans1D2" presStyleIdx="2" presStyleCnt="5"/>
      <dgm:spPr/>
      <dgm:t>
        <a:bodyPr/>
        <a:lstStyle/>
        <a:p>
          <a:endParaRPr lang="ru-RU"/>
        </a:p>
      </dgm:t>
    </dgm:pt>
    <dgm:pt modelId="{08AE5944-A6A3-445A-9DE0-AEF53079CB6E}" type="pres">
      <dgm:prSet presAssocID="{44A8300D-B365-44BC-91F5-AB40EB9E90C6}" presName="hierRoot2" presStyleCnt="0"/>
      <dgm:spPr/>
    </dgm:pt>
    <dgm:pt modelId="{D172B0DA-2CE3-4ACD-91C9-23657FEA592B}" type="pres">
      <dgm:prSet presAssocID="{44A8300D-B365-44BC-91F5-AB40EB9E90C6}" presName="composite2" presStyleCnt="0"/>
      <dgm:spPr/>
    </dgm:pt>
    <dgm:pt modelId="{8C322330-B502-4A3B-98F2-F306AC5B0911}" type="pres">
      <dgm:prSet presAssocID="{44A8300D-B365-44BC-91F5-AB40EB9E90C6}" presName="background2" presStyleLbl="node2" presStyleIdx="2" presStyleCnt="5"/>
      <dgm:spPr/>
    </dgm:pt>
    <dgm:pt modelId="{279E2E27-332D-425F-B28D-08F5C7A95A31}" type="pres">
      <dgm:prSet presAssocID="{44A8300D-B365-44BC-91F5-AB40EB9E90C6}" presName="text2" presStyleLbl="fgAcc2" presStyleIdx="2" presStyleCnt="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0364983-7E58-4F0C-AD30-A0E0BF2D6392}" type="pres">
      <dgm:prSet presAssocID="{44A8300D-B365-44BC-91F5-AB40EB9E90C6}" presName="hierChild3" presStyleCnt="0"/>
      <dgm:spPr/>
    </dgm:pt>
    <dgm:pt modelId="{C5589D08-47A4-4D58-A92B-F35F4B1D70FE}" type="pres">
      <dgm:prSet presAssocID="{CE715ED8-07D6-4DE9-97AC-BCCBECAFDA80}" presName="Name10" presStyleLbl="parChTrans1D2" presStyleIdx="3" presStyleCnt="5"/>
      <dgm:spPr/>
      <dgm:t>
        <a:bodyPr/>
        <a:lstStyle/>
        <a:p>
          <a:endParaRPr lang="ru-RU"/>
        </a:p>
      </dgm:t>
    </dgm:pt>
    <dgm:pt modelId="{5B318B87-5CE9-418C-AB05-A7192DB74C19}" type="pres">
      <dgm:prSet presAssocID="{6569D8D8-2671-4D5D-B0BF-DCBDC5F88537}" presName="hierRoot2" presStyleCnt="0"/>
      <dgm:spPr/>
    </dgm:pt>
    <dgm:pt modelId="{DC124A05-87C6-4834-8AF0-DFA51D4B8B01}" type="pres">
      <dgm:prSet presAssocID="{6569D8D8-2671-4D5D-B0BF-DCBDC5F88537}" presName="composite2" presStyleCnt="0"/>
      <dgm:spPr/>
    </dgm:pt>
    <dgm:pt modelId="{21078A50-32FC-47DB-AB89-9F5C643E0A72}" type="pres">
      <dgm:prSet presAssocID="{6569D8D8-2671-4D5D-B0BF-DCBDC5F88537}" presName="background2" presStyleLbl="node2" presStyleIdx="3" presStyleCnt="5"/>
      <dgm:spPr/>
    </dgm:pt>
    <dgm:pt modelId="{A2E26773-7A01-4333-9CB0-E818170DA05F}" type="pres">
      <dgm:prSet presAssocID="{6569D8D8-2671-4D5D-B0BF-DCBDC5F88537}" presName="text2" presStyleLbl="fgAcc2" presStyleIdx="3" presStyleCnt="5" custLinFactNeighborX="-717" custLinFactNeighborY="112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7206E39-3950-4926-9DE4-784EFAEB7518}" type="pres">
      <dgm:prSet presAssocID="{6569D8D8-2671-4D5D-B0BF-DCBDC5F88537}" presName="hierChild3" presStyleCnt="0"/>
      <dgm:spPr/>
    </dgm:pt>
    <dgm:pt modelId="{66187517-117F-4D3A-B568-BB42692AB594}" type="pres">
      <dgm:prSet presAssocID="{4F9178D6-875C-4C06-9DA0-4E94CFCC37AC}" presName="Name10" presStyleLbl="parChTrans1D2" presStyleIdx="4" presStyleCnt="5"/>
      <dgm:spPr/>
      <dgm:t>
        <a:bodyPr/>
        <a:lstStyle/>
        <a:p>
          <a:endParaRPr lang="ru-RU"/>
        </a:p>
      </dgm:t>
    </dgm:pt>
    <dgm:pt modelId="{AA142BA6-44C4-45F5-B020-FE9B2E1D31A7}" type="pres">
      <dgm:prSet presAssocID="{505331D5-73A2-4AEC-BEBF-D8B958435C16}" presName="hierRoot2" presStyleCnt="0"/>
      <dgm:spPr/>
    </dgm:pt>
    <dgm:pt modelId="{2D85C07F-D84F-4CB6-8BB4-01D40D6D1C50}" type="pres">
      <dgm:prSet presAssocID="{505331D5-73A2-4AEC-BEBF-D8B958435C16}" presName="composite2" presStyleCnt="0"/>
      <dgm:spPr/>
    </dgm:pt>
    <dgm:pt modelId="{A724BA6E-BB4F-4331-82E1-468F068B1B73}" type="pres">
      <dgm:prSet presAssocID="{505331D5-73A2-4AEC-BEBF-D8B958435C16}" presName="background2" presStyleLbl="node2" presStyleIdx="4" presStyleCnt="5"/>
      <dgm:spPr/>
    </dgm:pt>
    <dgm:pt modelId="{B5D9875B-2BBB-4DE9-A0A3-31A543110C8E}" type="pres">
      <dgm:prSet presAssocID="{505331D5-73A2-4AEC-BEBF-D8B958435C16}" presName="text2" presStyleLbl="fgAcc2" presStyleIdx="4" presStyleCnt="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ABF340E-7DCA-4FE2-9758-A66062F486CF}" type="pres">
      <dgm:prSet presAssocID="{505331D5-73A2-4AEC-BEBF-D8B958435C16}" presName="hierChild3" presStyleCnt="0"/>
      <dgm:spPr/>
    </dgm:pt>
  </dgm:ptLst>
  <dgm:cxnLst>
    <dgm:cxn modelId="{4708AA43-2B33-45BD-A601-E3C42200BD6B}" srcId="{FDE1A045-B7CE-44C0-91A5-E424037F0D52}" destId="{2EDF5ACF-5064-4E59-ADA0-3511E63A57CF}" srcOrd="0" destOrd="0" parTransId="{DA97D7B5-2B1B-4AA4-80B1-2CA558F08710}" sibTransId="{3E83C5C5-7EB4-49AC-89FE-59D8E12EB11A}"/>
    <dgm:cxn modelId="{9D755696-4635-4BA9-9FA0-0AD6E87E01D8}" srcId="{2EDF5ACF-5064-4E59-ADA0-3511E63A57CF}" destId="{44A8300D-B365-44BC-91F5-AB40EB9E90C6}" srcOrd="2" destOrd="0" parTransId="{9B4820BB-6FA9-413C-9EC1-7C955CAA6A1B}" sibTransId="{57590CC9-DB2E-4169-96C9-95111F4ECE46}"/>
    <dgm:cxn modelId="{578F54AB-B478-47DA-9DA5-81ADB5AD36A6}" srcId="{2EDF5ACF-5064-4E59-ADA0-3511E63A57CF}" destId="{034054D3-121F-42D6-A793-05B9E7667728}" srcOrd="0" destOrd="0" parTransId="{5FF1898A-146B-4775-8137-5303E7300F30}" sibTransId="{FE71A250-D429-4D7B-84E0-1E3CAAC4BCE7}"/>
    <dgm:cxn modelId="{E950C13A-7D58-4140-B0F4-A04784E7E2E6}" type="presOf" srcId="{B3FA869D-40D3-4F9D-ADDF-77EE248AD59E}" destId="{EBCC266F-6D3A-451F-936C-11840A29CFF0}" srcOrd="0" destOrd="0" presId="urn:microsoft.com/office/officeart/2005/8/layout/hierarchy1"/>
    <dgm:cxn modelId="{5656CE3B-F88B-45DF-8850-9B569AE310B4}" type="presOf" srcId="{CE715ED8-07D6-4DE9-97AC-BCCBECAFDA80}" destId="{C5589D08-47A4-4D58-A92B-F35F4B1D70FE}" srcOrd="0" destOrd="0" presId="urn:microsoft.com/office/officeart/2005/8/layout/hierarchy1"/>
    <dgm:cxn modelId="{F738D3B5-E1D1-4B76-AE89-C339AC4ACCFD}" srcId="{2EDF5ACF-5064-4E59-ADA0-3511E63A57CF}" destId="{505331D5-73A2-4AEC-BEBF-D8B958435C16}" srcOrd="4" destOrd="0" parTransId="{4F9178D6-875C-4C06-9DA0-4E94CFCC37AC}" sibTransId="{D3AF9354-47EB-4446-B5AB-BA8C223C134D}"/>
    <dgm:cxn modelId="{65833B79-8CC0-4CAE-B5D6-0F7A64101521}" type="presOf" srcId="{9B4820BB-6FA9-413C-9EC1-7C955CAA6A1B}" destId="{C289C749-B303-421C-B626-C6735E41EB4C}" srcOrd="0" destOrd="0" presId="urn:microsoft.com/office/officeart/2005/8/layout/hierarchy1"/>
    <dgm:cxn modelId="{F2F46942-F46E-490F-B35F-07F87134E1C7}" type="presOf" srcId="{034054D3-121F-42D6-A793-05B9E7667728}" destId="{98E0928A-087F-43F1-9B8F-9023D189F658}" srcOrd="0" destOrd="0" presId="urn:microsoft.com/office/officeart/2005/8/layout/hierarchy1"/>
    <dgm:cxn modelId="{52035D9F-965F-4EB6-B910-8ED0110E124E}" type="presOf" srcId="{FDE1A045-B7CE-44C0-91A5-E424037F0D52}" destId="{6ED12C3C-8B37-4156-9AE9-886A51FEBF53}" srcOrd="0" destOrd="0" presId="urn:microsoft.com/office/officeart/2005/8/layout/hierarchy1"/>
    <dgm:cxn modelId="{EC573C87-1400-4DED-A189-856E2D1E3E41}" type="presOf" srcId="{2EDF5ACF-5064-4E59-ADA0-3511E63A57CF}" destId="{89575ACB-98B5-4353-B964-566B2E3AB308}" srcOrd="0" destOrd="0" presId="urn:microsoft.com/office/officeart/2005/8/layout/hierarchy1"/>
    <dgm:cxn modelId="{F10EBCAA-5985-438D-B138-3CEA8F38B888}" type="presOf" srcId="{6569D8D8-2671-4D5D-B0BF-DCBDC5F88537}" destId="{A2E26773-7A01-4333-9CB0-E818170DA05F}" srcOrd="0" destOrd="0" presId="urn:microsoft.com/office/officeart/2005/8/layout/hierarchy1"/>
    <dgm:cxn modelId="{81D6B4EB-CC20-4CA4-B775-BB62C5691408}" type="presOf" srcId="{44A8300D-B365-44BC-91F5-AB40EB9E90C6}" destId="{279E2E27-332D-425F-B28D-08F5C7A95A31}" srcOrd="0" destOrd="0" presId="urn:microsoft.com/office/officeart/2005/8/layout/hierarchy1"/>
    <dgm:cxn modelId="{EFD91723-A0E5-4FD7-872C-C9C62ACD8919}" type="presOf" srcId="{2E5A9316-F6B9-4733-804E-BBB04BD22B87}" destId="{2A99AF79-AF6C-49FE-9407-2F29321392FA}" srcOrd="0" destOrd="0" presId="urn:microsoft.com/office/officeart/2005/8/layout/hierarchy1"/>
    <dgm:cxn modelId="{6806625B-BF85-453B-9329-0B9CA9B6EA25}" type="presOf" srcId="{4F9178D6-875C-4C06-9DA0-4E94CFCC37AC}" destId="{66187517-117F-4D3A-B568-BB42692AB594}" srcOrd="0" destOrd="0" presId="urn:microsoft.com/office/officeart/2005/8/layout/hierarchy1"/>
    <dgm:cxn modelId="{EB5B8E04-7C0D-4385-86BE-858786FAD6F1}" type="presOf" srcId="{505331D5-73A2-4AEC-BEBF-D8B958435C16}" destId="{B5D9875B-2BBB-4DE9-A0A3-31A543110C8E}" srcOrd="0" destOrd="0" presId="urn:microsoft.com/office/officeart/2005/8/layout/hierarchy1"/>
    <dgm:cxn modelId="{6C23B0B7-F904-4739-B9A7-C63A05D210FA}" srcId="{2EDF5ACF-5064-4E59-ADA0-3511E63A57CF}" destId="{B3FA869D-40D3-4F9D-ADDF-77EE248AD59E}" srcOrd="1" destOrd="0" parTransId="{2E5A9316-F6B9-4733-804E-BBB04BD22B87}" sibTransId="{25ED8E66-83C1-49EA-960A-5B9C4C8727DC}"/>
    <dgm:cxn modelId="{F7533E07-E6D6-4D5B-9F2D-BE004C04EE9D}" type="presOf" srcId="{5FF1898A-146B-4775-8137-5303E7300F30}" destId="{107B5B5A-B9C5-47C7-94B9-DB1A20A69028}" srcOrd="0" destOrd="0" presId="urn:microsoft.com/office/officeart/2005/8/layout/hierarchy1"/>
    <dgm:cxn modelId="{D9A32E42-5A6E-4D58-B5F8-A428D6A786D8}" srcId="{2EDF5ACF-5064-4E59-ADA0-3511E63A57CF}" destId="{6569D8D8-2671-4D5D-B0BF-DCBDC5F88537}" srcOrd="3" destOrd="0" parTransId="{CE715ED8-07D6-4DE9-97AC-BCCBECAFDA80}" sibTransId="{20BD3F97-A4F0-4E96-B2A5-8B62EED38EF4}"/>
    <dgm:cxn modelId="{5588069B-C2BC-422F-B760-29663E5A4E72}" type="presParOf" srcId="{6ED12C3C-8B37-4156-9AE9-886A51FEBF53}" destId="{43D6FCFA-988D-4B0D-B648-AB1962D59B02}" srcOrd="0" destOrd="0" presId="urn:microsoft.com/office/officeart/2005/8/layout/hierarchy1"/>
    <dgm:cxn modelId="{CDD126B4-284A-45B0-8B1E-B94411978E10}" type="presParOf" srcId="{43D6FCFA-988D-4B0D-B648-AB1962D59B02}" destId="{9A11E843-C172-4255-A230-C87F529FA49D}" srcOrd="0" destOrd="0" presId="urn:microsoft.com/office/officeart/2005/8/layout/hierarchy1"/>
    <dgm:cxn modelId="{0ACD5784-9CBA-4CF9-816C-75A5EDA1B290}" type="presParOf" srcId="{9A11E843-C172-4255-A230-C87F529FA49D}" destId="{8C67B64B-2C20-4865-BFAF-203C4AF7E114}" srcOrd="0" destOrd="0" presId="urn:microsoft.com/office/officeart/2005/8/layout/hierarchy1"/>
    <dgm:cxn modelId="{841704C4-51D9-4C64-927B-A7DC237F95B8}" type="presParOf" srcId="{9A11E843-C172-4255-A230-C87F529FA49D}" destId="{89575ACB-98B5-4353-B964-566B2E3AB308}" srcOrd="1" destOrd="0" presId="urn:microsoft.com/office/officeart/2005/8/layout/hierarchy1"/>
    <dgm:cxn modelId="{12498E17-3941-4F63-B083-85EA191A6685}" type="presParOf" srcId="{43D6FCFA-988D-4B0D-B648-AB1962D59B02}" destId="{282BA0C0-1582-4E82-AE01-D8EAD7398A80}" srcOrd="1" destOrd="0" presId="urn:microsoft.com/office/officeart/2005/8/layout/hierarchy1"/>
    <dgm:cxn modelId="{36264149-0B38-4ED8-9C33-9042A4F20AFD}" type="presParOf" srcId="{282BA0C0-1582-4E82-AE01-D8EAD7398A80}" destId="{107B5B5A-B9C5-47C7-94B9-DB1A20A69028}" srcOrd="0" destOrd="0" presId="urn:microsoft.com/office/officeart/2005/8/layout/hierarchy1"/>
    <dgm:cxn modelId="{0A229732-A1C4-4E3D-A793-AD7B50EFCE35}" type="presParOf" srcId="{282BA0C0-1582-4E82-AE01-D8EAD7398A80}" destId="{8F413DA8-4B62-42E6-8701-9A8B092ECE3E}" srcOrd="1" destOrd="0" presId="urn:microsoft.com/office/officeart/2005/8/layout/hierarchy1"/>
    <dgm:cxn modelId="{B1A9B878-5DE2-4F5C-9302-9EF19D838738}" type="presParOf" srcId="{8F413DA8-4B62-42E6-8701-9A8B092ECE3E}" destId="{D92A1582-8227-4BC4-9732-641A3B7EECAB}" srcOrd="0" destOrd="0" presId="urn:microsoft.com/office/officeart/2005/8/layout/hierarchy1"/>
    <dgm:cxn modelId="{F93BC968-F878-412E-9C54-F276C298693E}" type="presParOf" srcId="{D92A1582-8227-4BC4-9732-641A3B7EECAB}" destId="{0F073908-B3EA-418A-BB93-502BABE5F916}" srcOrd="0" destOrd="0" presId="urn:microsoft.com/office/officeart/2005/8/layout/hierarchy1"/>
    <dgm:cxn modelId="{0844D1C4-6850-4C83-ADDB-CE0C22FEBCB1}" type="presParOf" srcId="{D92A1582-8227-4BC4-9732-641A3B7EECAB}" destId="{98E0928A-087F-43F1-9B8F-9023D189F658}" srcOrd="1" destOrd="0" presId="urn:microsoft.com/office/officeart/2005/8/layout/hierarchy1"/>
    <dgm:cxn modelId="{F217C70D-469F-4D3A-8FE0-CC110FAA46AD}" type="presParOf" srcId="{8F413DA8-4B62-42E6-8701-9A8B092ECE3E}" destId="{0980ADC4-CDA3-4436-8A40-737A6D819F6B}" srcOrd="1" destOrd="0" presId="urn:microsoft.com/office/officeart/2005/8/layout/hierarchy1"/>
    <dgm:cxn modelId="{C769A707-AD18-4DE5-8064-56A88912B24D}" type="presParOf" srcId="{282BA0C0-1582-4E82-AE01-D8EAD7398A80}" destId="{2A99AF79-AF6C-49FE-9407-2F29321392FA}" srcOrd="2" destOrd="0" presId="urn:microsoft.com/office/officeart/2005/8/layout/hierarchy1"/>
    <dgm:cxn modelId="{0BA5419F-4D0D-4C73-990E-647E05952838}" type="presParOf" srcId="{282BA0C0-1582-4E82-AE01-D8EAD7398A80}" destId="{1245B751-EBD1-4033-AC1D-22B967813903}" srcOrd="3" destOrd="0" presId="urn:microsoft.com/office/officeart/2005/8/layout/hierarchy1"/>
    <dgm:cxn modelId="{C23D056E-C658-4B6D-A903-744D2FCB324D}" type="presParOf" srcId="{1245B751-EBD1-4033-AC1D-22B967813903}" destId="{CEF868BF-79D7-457E-8993-5B8A318BF471}" srcOrd="0" destOrd="0" presId="urn:microsoft.com/office/officeart/2005/8/layout/hierarchy1"/>
    <dgm:cxn modelId="{16AD8B88-BD71-4E07-9C64-9AADF61C3BCB}" type="presParOf" srcId="{CEF868BF-79D7-457E-8993-5B8A318BF471}" destId="{2BBA5405-FD7B-4958-A659-317BAE18E24C}" srcOrd="0" destOrd="0" presId="urn:microsoft.com/office/officeart/2005/8/layout/hierarchy1"/>
    <dgm:cxn modelId="{11B08FEB-1829-449C-A472-36DF3FC7D64B}" type="presParOf" srcId="{CEF868BF-79D7-457E-8993-5B8A318BF471}" destId="{EBCC266F-6D3A-451F-936C-11840A29CFF0}" srcOrd="1" destOrd="0" presId="urn:microsoft.com/office/officeart/2005/8/layout/hierarchy1"/>
    <dgm:cxn modelId="{0079FE55-30F2-4716-9064-A3338067043C}" type="presParOf" srcId="{1245B751-EBD1-4033-AC1D-22B967813903}" destId="{7322CF14-9022-4331-804D-AB4909722CE5}" srcOrd="1" destOrd="0" presId="urn:microsoft.com/office/officeart/2005/8/layout/hierarchy1"/>
    <dgm:cxn modelId="{07731383-F168-40B9-AD0A-22E2A6F70759}" type="presParOf" srcId="{282BA0C0-1582-4E82-AE01-D8EAD7398A80}" destId="{C289C749-B303-421C-B626-C6735E41EB4C}" srcOrd="4" destOrd="0" presId="urn:microsoft.com/office/officeart/2005/8/layout/hierarchy1"/>
    <dgm:cxn modelId="{05D2D5EB-A64F-46AD-8253-030FDDBDEC97}" type="presParOf" srcId="{282BA0C0-1582-4E82-AE01-D8EAD7398A80}" destId="{08AE5944-A6A3-445A-9DE0-AEF53079CB6E}" srcOrd="5" destOrd="0" presId="urn:microsoft.com/office/officeart/2005/8/layout/hierarchy1"/>
    <dgm:cxn modelId="{74A00881-4732-46B6-96A0-9BC53008E6A9}" type="presParOf" srcId="{08AE5944-A6A3-445A-9DE0-AEF53079CB6E}" destId="{D172B0DA-2CE3-4ACD-91C9-23657FEA592B}" srcOrd="0" destOrd="0" presId="urn:microsoft.com/office/officeart/2005/8/layout/hierarchy1"/>
    <dgm:cxn modelId="{CDCD4A23-7398-4314-9A3E-E57D97948F3A}" type="presParOf" srcId="{D172B0DA-2CE3-4ACD-91C9-23657FEA592B}" destId="{8C322330-B502-4A3B-98F2-F306AC5B0911}" srcOrd="0" destOrd="0" presId="urn:microsoft.com/office/officeart/2005/8/layout/hierarchy1"/>
    <dgm:cxn modelId="{B2EF06D0-E8BC-46A5-8FCC-68BB53572B0C}" type="presParOf" srcId="{D172B0DA-2CE3-4ACD-91C9-23657FEA592B}" destId="{279E2E27-332D-425F-B28D-08F5C7A95A31}" srcOrd="1" destOrd="0" presId="urn:microsoft.com/office/officeart/2005/8/layout/hierarchy1"/>
    <dgm:cxn modelId="{471DE694-0BAB-4819-A589-27D97C7D57C2}" type="presParOf" srcId="{08AE5944-A6A3-445A-9DE0-AEF53079CB6E}" destId="{D0364983-7E58-4F0C-AD30-A0E0BF2D6392}" srcOrd="1" destOrd="0" presId="urn:microsoft.com/office/officeart/2005/8/layout/hierarchy1"/>
    <dgm:cxn modelId="{7E75F9BB-6E18-4092-B2B8-711C48C9BA15}" type="presParOf" srcId="{282BA0C0-1582-4E82-AE01-D8EAD7398A80}" destId="{C5589D08-47A4-4D58-A92B-F35F4B1D70FE}" srcOrd="6" destOrd="0" presId="urn:microsoft.com/office/officeart/2005/8/layout/hierarchy1"/>
    <dgm:cxn modelId="{93CD8F09-3292-47A7-AF8D-228CCAE9901D}" type="presParOf" srcId="{282BA0C0-1582-4E82-AE01-D8EAD7398A80}" destId="{5B318B87-5CE9-418C-AB05-A7192DB74C19}" srcOrd="7" destOrd="0" presId="urn:microsoft.com/office/officeart/2005/8/layout/hierarchy1"/>
    <dgm:cxn modelId="{EE3883D4-E99D-4DAC-BD9D-223CA68B61F4}" type="presParOf" srcId="{5B318B87-5CE9-418C-AB05-A7192DB74C19}" destId="{DC124A05-87C6-4834-8AF0-DFA51D4B8B01}" srcOrd="0" destOrd="0" presId="urn:microsoft.com/office/officeart/2005/8/layout/hierarchy1"/>
    <dgm:cxn modelId="{D4A77E66-6CB7-43BF-8D67-F04C7585E011}" type="presParOf" srcId="{DC124A05-87C6-4834-8AF0-DFA51D4B8B01}" destId="{21078A50-32FC-47DB-AB89-9F5C643E0A72}" srcOrd="0" destOrd="0" presId="urn:microsoft.com/office/officeart/2005/8/layout/hierarchy1"/>
    <dgm:cxn modelId="{32962E67-DDAB-434B-B91E-F85EC7CB2454}" type="presParOf" srcId="{DC124A05-87C6-4834-8AF0-DFA51D4B8B01}" destId="{A2E26773-7A01-4333-9CB0-E818170DA05F}" srcOrd="1" destOrd="0" presId="urn:microsoft.com/office/officeart/2005/8/layout/hierarchy1"/>
    <dgm:cxn modelId="{F4582641-704E-4D52-A4B6-3AEE88B57B02}" type="presParOf" srcId="{5B318B87-5CE9-418C-AB05-A7192DB74C19}" destId="{37206E39-3950-4926-9DE4-784EFAEB7518}" srcOrd="1" destOrd="0" presId="urn:microsoft.com/office/officeart/2005/8/layout/hierarchy1"/>
    <dgm:cxn modelId="{5E483645-F37C-4381-8E5D-28C0F70866B3}" type="presParOf" srcId="{282BA0C0-1582-4E82-AE01-D8EAD7398A80}" destId="{66187517-117F-4D3A-B568-BB42692AB594}" srcOrd="8" destOrd="0" presId="urn:microsoft.com/office/officeart/2005/8/layout/hierarchy1"/>
    <dgm:cxn modelId="{D2A63538-6F69-465A-A7D2-292CE9AEA972}" type="presParOf" srcId="{282BA0C0-1582-4E82-AE01-D8EAD7398A80}" destId="{AA142BA6-44C4-45F5-B020-FE9B2E1D31A7}" srcOrd="9" destOrd="0" presId="urn:microsoft.com/office/officeart/2005/8/layout/hierarchy1"/>
    <dgm:cxn modelId="{E2DD9F5C-FA07-40D0-8DE5-8977301E44FE}" type="presParOf" srcId="{AA142BA6-44C4-45F5-B020-FE9B2E1D31A7}" destId="{2D85C07F-D84F-4CB6-8BB4-01D40D6D1C50}" srcOrd="0" destOrd="0" presId="urn:microsoft.com/office/officeart/2005/8/layout/hierarchy1"/>
    <dgm:cxn modelId="{A5F81648-5CD9-4456-9D43-0277258FE4AB}" type="presParOf" srcId="{2D85C07F-D84F-4CB6-8BB4-01D40D6D1C50}" destId="{A724BA6E-BB4F-4331-82E1-468F068B1B73}" srcOrd="0" destOrd="0" presId="urn:microsoft.com/office/officeart/2005/8/layout/hierarchy1"/>
    <dgm:cxn modelId="{173ED8BA-0D26-48E1-8AA6-C954DD407781}" type="presParOf" srcId="{2D85C07F-D84F-4CB6-8BB4-01D40D6D1C50}" destId="{B5D9875B-2BBB-4DE9-A0A3-31A543110C8E}" srcOrd="1" destOrd="0" presId="urn:microsoft.com/office/officeart/2005/8/layout/hierarchy1"/>
    <dgm:cxn modelId="{686F1B28-68B8-4824-BC5C-86F1665C8BB8}" type="presParOf" srcId="{AA142BA6-44C4-45F5-B020-FE9B2E1D31A7}" destId="{EABF340E-7DCA-4FE2-9758-A66062F486CF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86ED380C-3821-4027-B76C-3ED985EFBA95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72323CE-718C-485C-9026-F79C54E2F6E5}">
      <dgm:prSet phldrT="[Текст]" custT="1"/>
      <dgm:spPr>
        <a:gradFill flip="none" rotWithShape="1">
          <a:gsLst>
            <a:gs pos="0">
              <a:schemeClr val="accent5">
                <a:lumMod val="5000"/>
                <a:lumOff val="95000"/>
              </a:schemeClr>
            </a:gs>
            <a:gs pos="74000">
              <a:schemeClr val="accent5">
                <a:lumMod val="45000"/>
                <a:lumOff val="55000"/>
              </a:schemeClr>
            </a:gs>
            <a:gs pos="83000">
              <a:schemeClr val="accent5">
                <a:lumMod val="45000"/>
                <a:lumOff val="55000"/>
              </a:schemeClr>
            </a:gs>
            <a:gs pos="100000">
              <a:schemeClr val="accent5">
                <a:lumMod val="30000"/>
                <a:lumOff val="70000"/>
              </a:schemeClr>
            </a:gs>
          </a:gsLst>
          <a:lin ang="5400000" scaled="1"/>
          <a:tileRect/>
        </a:gradFill>
      </dgm:spPr>
      <dgm:t>
        <a:bodyPr/>
        <a:lstStyle/>
        <a:p>
          <a:r>
            <a:rPr lang="ru-RU" sz="32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Цикл </a:t>
          </a:r>
          <a:r>
            <a:rPr lang="ru-RU" sz="3200" b="1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while</a:t>
          </a:r>
          <a:r>
            <a:rPr lang="ru-RU" sz="32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– 23 задачи</a:t>
          </a:r>
          <a:endParaRPr lang="ru-RU" sz="3200" dirty="0">
            <a:solidFill>
              <a:schemeClr val="tx1"/>
            </a:solidFill>
          </a:endParaRPr>
        </a:p>
      </dgm:t>
    </dgm:pt>
    <dgm:pt modelId="{34C8C28F-9E39-416D-9492-0E8C44304482}" type="parTrans" cxnId="{ED1F2891-2723-4896-BD2F-4DA5C0649889}">
      <dgm:prSet/>
      <dgm:spPr/>
      <dgm:t>
        <a:bodyPr/>
        <a:lstStyle/>
        <a:p>
          <a:endParaRPr lang="ru-RU"/>
        </a:p>
      </dgm:t>
    </dgm:pt>
    <dgm:pt modelId="{1B2E8290-EC33-49B4-9973-2D5EB45B1E23}" type="sibTrans" cxnId="{ED1F2891-2723-4896-BD2F-4DA5C0649889}">
      <dgm:prSet/>
      <dgm:spPr/>
      <dgm:t>
        <a:bodyPr/>
        <a:lstStyle/>
        <a:p>
          <a:endParaRPr lang="ru-RU"/>
        </a:p>
      </dgm:t>
    </dgm:pt>
    <dgm:pt modelId="{0E487EC2-E99D-4FA8-9B53-9842ADB4776E}">
      <dgm:prSet phldrT="[Текст]"/>
      <dgm:spPr/>
      <dgm:t>
        <a:bodyPr/>
        <a:lstStyle/>
        <a:p>
          <a:r>
            <a: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Количество   10 задач</a:t>
          </a:r>
          <a:endParaRPr lang="ru-RU" dirty="0"/>
        </a:p>
      </dgm:t>
    </dgm:pt>
    <dgm:pt modelId="{6C3B6698-2F71-48DB-BED2-9BE955A96C1E}" type="parTrans" cxnId="{E5418038-3009-4D0D-B8C2-0DEC6E141ABD}">
      <dgm:prSet/>
      <dgm:spPr/>
      <dgm:t>
        <a:bodyPr/>
        <a:lstStyle/>
        <a:p>
          <a:endParaRPr lang="ru-RU"/>
        </a:p>
      </dgm:t>
    </dgm:pt>
    <dgm:pt modelId="{BBC2F92B-4C75-4326-8CB8-998D06992120}" type="sibTrans" cxnId="{E5418038-3009-4D0D-B8C2-0DEC6E141ABD}">
      <dgm:prSet/>
      <dgm:spPr/>
      <dgm:t>
        <a:bodyPr/>
        <a:lstStyle/>
        <a:p>
          <a:endParaRPr lang="ru-RU"/>
        </a:p>
      </dgm:t>
    </dgm:pt>
    <dgm:pt modelId="{B75ADDA7-3611-46B6-9B5F-B93F3857D6F1}">
      <dgm:prSet phldrT="[Текст]" custT="1"/>
      <dgm:spPr>
        <a:gradFill flip="none" rotWithShape="1">
          <a:gsLst>
            <a:gs pos="0">
              <a:schemeClr val="accent5">
                <a:lumMod val="5000"/>
                <a:lumOff val="95000"/>
              </a:schemeClr>
            </a:gs>
            <a:gs pos="74000">
              <a:schemeClr val="accent5">
                <a:lumMod val="45000"/>
                <a:lumOff val="55000"/>
              </a:schemeClr>
            </a:gs>
            <a:gs pos="83000">
              <a:schemeClr val="accent5">
                <a:lumMod val="45000"/>
                <a:lumOff val="55000"/>
              </a:schemeClr>
            </a:gs>
            <a:gs pos="100000">
              <a:schemeClr val="accent5">
                <a:lumMod val="30000"/>
                <a:lumOff val="70000"/>
              </a:schemeClr>
            </a:gs>
          </a:gsLst>
          <a:lin ang="5400000" scaled="1"/>
          <a:tileRect/>
        </a:gradFill>
      </dgm:spPr>
      <dgm:t>
        <a:bodyPr/>
        <a:lstStyle/>
        <a:p>
          <a:r>
            <a:rPr lang="ru-RU" sz="32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Цикл </a:t>
          </a:r>
          <a:r>
            <a:rPr lang="en-US" sz="32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for</a:t>
          </a:r>
          <a:r>
            <a:rPr lang="ru-RU" sz="32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– 15 задач</a:t>
          </a:r>
          <a:endParaRPr lang="ru-RU" sz="3200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8F5DDE6-B040-4CD0-8D8D-0FDA0B819FAA}" type="parTrans" cxnId="{C5CE8FA5-657A-4C2E-8C79-4AECD960E74D}">
      <dgm:prSet/>
      <dgm:spPr/>
      <dgm:t>
        <a:bodyPr/>
        <a:lstStyle/>
        <a:p>
          <a:endParaRPr lang="ru-RU"/>
        </a:p>
      </dgm:t>
    </dgm:pt>
    <dgm:pt modelId="{411FC197-4434-4EBC-A21B-0D9887ACC194}" type="sibTrans" cxnId="{C5CE8FA5-657A-4C2E-8C79-4AECD960E74D}">
      <dgm:prSet/>
      <dgm:spPr/>
      <dgm:t>
        <a:bodyPr/>
        <a:lstStyle/>
        <a:p>
          <a:endParaRPr lang="ru-RU"/>
        </a:p>
      </dgm:t>
    </dgm:pt>
    <dgm:pt modelId="{FB94AE59-89E5-4E87-96CC-93B371891875}">
      <dgm:prSet phldrT="[Текст]"/>
      <dgm:spPr/>
      <dgm:t>
        <a:bodyPr/>
        <a:lstStyle/>
        <a:p>
          <a:r>
            <a: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Количество   </a:t>
          </a:r>
          <a:r>
            <a:rPr lang="en-US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6</a:t>
          </a:r>
          <a:r>
            <a: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задач</a:t>
          </a:r>
          <a:endParaRPr lang="ru-RU" dirty="0"/>
        </a:p>
      </dgm:t>
    </dgm:pt>
    <dgm:pt modelId="{92011DC0-A57E-44A4-95B9-21F27D7C693E}" type="parTrans" cxnId="{E9D2F98D-23E3-4467-912D-35EAD08CA7DF}">
      <dgm:prSet/>
      <dgm:spPr/>
      <dgm:t>
        <a:bodyPr/>
        <a:lstStyle/>
        <a:p>
          <a:endParaRPr lang="ru-RU"/>
        </a:p>
      </dgm:t>
    </dgm:pt>
    <dgm:pt modelId="{1F041803-B8CC-4ACF-86BE-0F547176E7A2}" type="sibTrans" cxnId="{E9D2F98D-23E3-4467-912D-35EAD08CA7DF}">
      <dgm:prSet/>
      <dgm:spPr/>
      <dgm:t>
        <a:bodyPr/>
        <a:lstStyle/>
        <a:p>
          <a:endParaRPr lang="ru-RU"/>
        </a:p>
      </dgm:t>
    </dgm:pt>
    <dgm:pt modelId="{9C967DA8-1EB3-4CDE-8800-EB20F5C0012D}">
      <dgm:prSet phldrT="[Текст]"/>
      <dgm:spPr/>
      <dgm:t>
        <a:bodyPr/>
        <a:lstStyle/>
        <a:p>
          <a:r>
            <a: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Сумма 9 задач</a:t>
          </a:r>
          <a:endParaRPr lang="ru-RU" dirty="0"/>
        </a:p>
      </dgm:t>
    </dgm:pt>
    <dgm:pt modelId="{600B14AD-4E81-4C9E-89CC-DFDFA48A6FB0}" type="parTrans" cxnId="{F8D55303-05C4-428F-BF79-C18D3033C89F}">
      <dgm:prSet/>
      <dgm:spPr/>
      <dgm:t>
        <a:bodyPr/>
        <a:lstStyle/>
        <a:p>
          <a:endParaRPr lang="ru-RU"/>
        </a:p>
      </dgm:t>
    </dgm:pt>
    <dgm:pt modelId="{B7FECD7C-4888-44E3-82D3-80440DC44C8E}" type="sibTrans" cxnId="{F8D55303-05C4-428F-BF79-C18D3033C89F}">
      <dgm:prSet/>
      <dgm:spPr/>
      <dgm:t>
        <a:bodyPr/>
        <a:lstStyle/>
        <a:p>
          <a:endParaRPr lang="ru-RU"/>
        </a:p>
      </dgm:t>
    </dgm:pt>
    <dgm:pt modelId="{91BE1D61-9C81-4474-BBF3-93C476ECA4E6}">
      <dgm:prSet phldrT="[Текст]"/>
      <dgm:spPr/>
      <dgm:t>
        <a:bodyPr/>
        <a:lstStyle/>
        <a:p>
          <a:r>
            <a: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Сумма и количество 1задача</a:t>
          </a:r>
          <a:endParaRPr lang="ru-RU" dirty="0"/>
        </a:p>
      </dgm:t>
    </dgm:pt>
    <dgm:pt modelId="{F1C67747-93E0-4ABB-B2D4-757735899267}" type="parTrans" cxnId="{DA958FE8-056F-4866-B469-810DB5EACDBB}">
      <dgm:prSet/>
      <dgm:spPr/>
      <dgm:t>
        <a:bodyPr/>
        <a:lstStyle/>
        <a:p>
          <a:endParaRPr lang="ru-RU"/>
        </a:p>
      </dgm:t>
    </dgm:pt>
    <dgm:pt modelId="{3386C41F-3710-4DFE-8D0B-C633D9C27951}" type="sibTrans" cxnId="{DA958FE8-056F-4866-B469-810DB5EACDBB}">
      <dgm:prSet/>
      <dgm:spPr/>
      <dgm:t>
        <a:bodyPr/>
        <a:lstStyle/>
        <a:p>
          <a:endParaRPr lang="ru-RU"/>
        </a:p>
      </dgm:t>
    </dgm:pt>
    <dgm:pt modelId="{8A521D8B-6D4A-4678-8D74-236FD2391EBB}">
      <dgm:prSet phldrT="[Текст]"/>
      <dgm:spPr/>
      <dgm:t>
        <a:bodyPr/>
        <a:lstStyle/>
        <a:p>
          <a:r>
            <a: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Среднее 3 задачи</a:t>
          </a:r>
          <a:endParaRPr lang="ru-RU" dirty="0"/>
        </a:p>
      </dgm:t>
    </dgm:pt>
    <dgm:pt modelId="{E3DB4D46-6EB4-4293-A411-B29CA6C7CDBA}" type="parTrans" cxnId="{0270ED69-08C3-491F-AF8C-57D99224F52B}">
      <dgm:prSet/>
      <dgm:spPr/>
      <dgm:t>
        <a:bodyPr/>
        <a:lstStyle/>
        <a:p>
          <a:endParaRPr lang="ru-RU"/>
        </a:p>
      </dgm:t>
    </dgm:pt>
    <dgm:pt modelId="{93989D4D-61E4-4C25-AAF9-8B4FA0CC322F}" type="sibTrans" cxnId="{0270ED69-08C3-491F-AF8C-57D99224F52B}">
      <dgm:prSet/>
      <dgm:spPr/>
      <dgm:t>
        <a:bodyPr/>
        <a:lstStyle/>
        <a:p>
          <a:endParaRPr lang="ru-RU"/>
        </a:p>
      </dgm:t>
    </dgm:pt>
    <dgm:pt modelId="{317559FD-0654-47A3-89E1-39C8FCF2FF14}">
      <dgm:prSet phldrT="[Текст]"/>
      <dgm:spPr/>
      <dgm:t>
        <a:bodyPr/>
        <a:lstStyle/>
        <a:p>
          <a:r>
            <a: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Сумма </a:t>
          </a:r>
          <a:r>
            <a:rPr lang="en-US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1</a:t>
          </a:r>
          <a:r>
            <a: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задача</a:t>
          </a:r>
          <a:endParaRPr lang="ru-RU" dirty="0"/>
        </a:p>
      </dgm:t>
    </dgm:pt>
    <dgm:pt modelId="{77CB20AA-E85C-4992-92B3-B3A441FE00C9}" type="parTrans" cxnId="{9284CD93-B842-4A6C-8721-CF45B805B44C}">
      <dgm:prSet/>
      <dgm:spPr/>
      <dgm:t>
        <a:bodyPr/>
        <a:lstStyle/>
        <a:p>
          <a:endParaRPr lang="ru-RU"/>
        </a:p>
      </dgm:t>
    </dgm:pt>
    <dgm:pt modelId="{FE4AC27C-0393-4F44-8941-2A2EB8F93A3B}" type="sibTrans" cxnId="{9284CD93-B842-4A6C-8721-CF45B805B44C}">
      <dgm:prSet/>
      <dgm:spPr/>
      <dgm:t>
        <a:bodyPr/>
        <a:lstStyle/>
        <a:p>
          <a:endParaRPr lang="ru-RU"/>
        </a:p>
      </dgm:t>
    </dgm:pt>
    <dgm:pt modelId="{659922D8-F110-4F2D-905D-82CCDBCA11E0}">
      <dgm:prSet phldrT="[Текст]"/>
      <dgm:spPr/>
      <dgm:t>
        <a:bodyPr/>
        <a:lstStyle/>
        <a:p>
          <a:r>
            <a: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Максимальное 4 задачи</a:t>
          </a:r>
          <a:endParaRPr lang="ru-RU" dirty="0"/>
        </a:p>
      </dgm:t>
    </dgm:pt>
    <dgm:pt modelId="{E005D41E-1BAD-462F-9958-629339AFF210}" type="parTrans" cxnId="{BA7285A5-8C2B-4E9B-A0AC-49B3D2DBB9CE}">
      <dgm:prSet/>
      <dgm:spPr/>
      <dgm:t>
        <a:bodyPr/>
        <a:lstStyle/>
        <a:p>
          <a:endParaRPr lang="ru-RU"/>
        </a:p>
      </dgm:t>
    </dgm:pt>
    <dgm:pt modelId="{FB12222F-A44C-4DE7-84B3-E5A928A59D3D}" type="sibTrans" cxnId="{BA7285A5-8C2B-4E9B-A0AC-49B3D2DBB9CE}">
      <dgm:prSet/>
      <dgm:spPr/>
      <dgm:t>
        <a:bodyPr/>
        <a:lstStyle/>
        <a:p>
          <a:endParaRPr lang="ru-RU"/>
        </a:p>
      </dgm:t>
    </dgm:pt>
    <dgm:pt modelId="{1193567B-49AA-4E57-9CB9-E9F85BAC35C6}">
      <dgm:prSet phldrT="[Текст]"/>
      <dgm:spPr/>
      <dgm:t>
        <a:bodyPr/>
        <a:lstStyle/>
        <a:p>
          <a:r>
            <a: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Минимальное 2 задачи</a:t>
          </a:r>
          <a:endParaRPr lang="ru-RU" dirty="0"/>
        </a:p>
      </dgm:t>
    </dgm:pt>
    <dgm:pt modelId="{254EFE59-F7CB-40FE-A98A-2799F5D65AF4}" type="parTrans" cxnId="{89C0DDE4-62B4-4979-A2EE-4D8DA796C675}">
      <dgm:prSet/>
      <dgm:spPr/>
      <dgm:t>
        <a:bodyPr/>
        <a:lstStyle/>
        <a:p>
          <a:endParaRPr lang="ru-RU"/>
        </a:p>
      </dgm:t>
    </dgm:pt>
    <dgm:pt modelId="{310944CC-0A51-4419-8108-2E7C5A0B64DE}" type="sibTrans" cxnId="{89C0DDE4-62B4-4979-A2EE-4D8DA796C675}">
      <dgm:prSet/>
      <dgm:spPr/>
      <dgm:t>
        <a:bodyPr/>
        <a:lstStyle/>
        <a:p>
          <a:endParaRPr lang="ru-RU"/>
        </a:p>
      </dgm:t>
    </dgm:pt>
    <dgm:pt modelId="{4FC6F6D1-62FC-4F02-84A6-F18272E62875}">
      <dgm:prSet phldrT="[Текст]"/>
      <dgm:spPr/>
      <dgm:t>
        <a:bodyPr/>
        <a:lstStyle/>
        <a:p>
          <a:r>
            <a: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Среднее  2 задачи</a:t>
          </a:r>
          <a:endParaRPr lang="ru-RU" dirty="0"/>
        </a:p>
      </dgm:t>
    </dgm:pt>
    <dgm:pt modelId="{F4EF44A8-9425-4288-B115-03E376BA172F}" type="parTrans" cxnId="{5D46455B-194D-4D1F-92DF-982811643617}">
      <dgm:prSet/>
      <dgm:spPr/>
      <dgm:t>
        <a:bodyPr/>
        <a:lstStyle/>
        <a:p>
          <a:endParaRPr lang="ru-RU"/>
        </a:p>
      </dgm:t>
    </dgm:pt>
    <dgm:pt modelId="{7027FE93-C994-4DAD-A628-45275C9AE7B3}" type="sibTrans" cxnId="{5D46455B-194D-4D1F-92DF-982811643617}">
      <dgm:prSet/>
      <dgm:spPr/>
      <dgm:t>
        <a:bodyPr/>
        <a:lstStyle/>
        <a:p>
          <a:endParaRPr lang="ru-RU"/>
        </a:p>
      </dgm:t>
    </dgm:pt>
    <dgm:pt modelId="{F66304FF-CB24-46B5-B143-59D4835DC0D7}" type="pres">
      <dgm:prSet presAssocID="{86ED380C-3821-4027-B76C-3ED985EFBA95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E3EC0DC-A216-45E7-8514-5872C0F9B332}" type="pres">
      <dgm:prSet presAssocID="{572323CE-718C-485C-9026-F79C54E2F6E5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0A50D3D-2313-4BC5-89D1-A8303555F780}" type="pres">
      <dgm:prSet presAssocID="{572323CE-718C-485C-9026-F79C54E2F6E5}" presName="childText" presStyleLbl="revTx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0E22C13-9632-4BD6-A5E2-8793839BA6D8}" type="pres">
      <dgm:prSet presAssocID="{B75ADDA7-3611-46B6-9B5F-B93F3857D6F1}" presName="parentText" presStyleLbl="node1" presStyleIdx="1" presStyleCnt="2" custLinFactNeighborX="-217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E55083C-264F-4F79-96E1-AFAF65D99539}" type="pres">
      <dgm:prSet presAssocID="{B75ADDA7-3611-46B6-9B5F-B93F3857D6F1}" presName="childText" presStyleLbl="revTx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284CD93-B842-4A6C-8721-CF45B805B44C}" srcId="{B75ADDA7-3611-46B6-9B5F-B93F3857D6F1}" destId="{317559FD-0654-47A3-89E1-39C8FCF2FF14}" srcOrd="1" destOrd="0" parTransId="{77CB20AA-E85C-4992-92B3-B3A441FE00C9}" sibTransId="{FE4AC27C-0393-4F44-8941-2A2EB8F93A3B}"/>
    <dgm:cxn modelId="{3CFD9646-860A-47B1-AA00-EEB73EACC256}" type="presOf" srcId="{0E487EC2-E99D-4FA8-9B53-9842ADB4776E}" destId="{00A50D3D-2313-4BC5-89D1-A8303555F780}" srcOrd="0" destOrd="0" presId="urn:microsoft.com/office/officeart/2005/8/layout/vList2"/>
    <dgm:cxn modelId="{58349C79-FE6B-4F4E-A063-945E9D8120F8}" type="presOf" srcId="{1193567B-49AA-4E57-9CB9-E9F85BAC35C6}" destId="{8E55083C-264F-4F79-96E1-AFAF65D99539}" srcOrd="0" destOrd="3" presId="urn:microsoft.com/office/officeart/2005/8/layout/vList2"/>
    <dgm:cxn modelId="{DA958FE8-056F-4866-B469-810DB5EACDBB}" srcId="{572323CE-718C-485C-9026-F79C54E2F6E5}" destId="{91BE1D61-9C81-4474-BBF3-93C476ECA4E6}" srcOrd="2" destOrd="0" parTransId="{F1C67747-93E0-4ABB-B2D4-757735899267}" sibTransId="{3386C41F-3710-4DFE-8D0B-C633D9C27951}"/>
    <dgm:cxn modelId="{A3C01516-92B0-45FA-B8F7-1A89C6CC7F3B}" type="presOf" srcId="{659922D8-F110-4F2D-905D-82CCDBCA11E0}" destId="{8E55083C-264F-4F79-96E1-AFAF65D99539}" srcOrd="0" destOrd="2" presId="urn:microsoft.com/office/officeart/2005/8/layout/vList2"/>
    <dgm:cxn modelId="{5D46455B-194D-4D1F-92DF-982811643617}" srcId="{B75ADDA7-3611-46B6-9B5F-B93F3857D6F1}" destId="{4FC6F6D1-62FC-4F02-84A6-F18272E62875}" srcOrd="4" destOrd="0" parTransId="{F4EF44A8-9425-4288-B115-03E376BA172F}" sibTransId="{7027FE93-C994-4DAD-A628-45275C9AE7B3}"/>
    <dgm:cxn modelId="{6880A73B-5323-447D-B6F5-1D2A6E947927}" type="presOf" srcId="{4FC6F6D1-62FC-4F02-84A6-F18272E62875}" destId="{8E55083C-264F-4F79-96E1-AFAF65D99539}" srcOrd="0" destOrd="4" presId="urn:microsoft.com/office/officeart/2005/8/layout/vList2"/>
    <dgm:cxn modelId="{ED1F2891-2723-4896-BD2F-4DA5C0649889}" srcId="{86ED380C-3821-4027-B76C-3ED985EFBA95}" destId="{572323CE-718C-485C-9026-F79C54E2F6E5}" srcOrd="0" destOrd="0" parTransId="{34C8C28F-9E39-416D-9492-0E8C44304482}" sibTransId="{1B2E8290-EC33-49B4-9973-2D5EB45B1E23}"/>
    <dgm:cxn modelId="{D7A91193-578B-408A-8E6B-49EBF442AA2E}" type="presOf" srcId="{91BE1D61-9C81-4474-BBF3-93C476ECA4E6}" destId="{00A50D3D-2313-4BC5-89D1-A8303555F780}" srcOrd="0" destOrd="2" presId="urn:microsoft.com/office/officeart/2005/8/layout/vList2"/>
    <dgm:cxn modelId="{B7AAAEC9-31BB-41B1-A010-9D81B906A64E}" type="presOf" srcId="{8A521D8B-6D4A-4678-8D74-236FD2391EBB}" destId="{00A50D3D-2313-4BC5-89D1-A8303555F780}" srcOrd="0" destOrd="3" presId="urn:microsoft.com/office/officeart/2005/8/layout/vList2"/>
    <dgm:cxn modelId="{89C0DDE4-62B4-4979-A2EE-4D8DA796C675}" srcId="{B75ADDA7-3611-46B6-9B5F-B93F3857D6F1}" destId="{1193567B-49AA-4E57-9CB9-E9F85BAC35C6}" srcOrd="3" destOrd="0" parTransId="{254EFE59-F7CB-40FE-A98A-2799F5D65AF4}" sibTransId="{310944CC-0A51-4419-8108-2E7C5A0B64DE}"/>
    <dgm:cxn modelId="{60FAEA28-7877-4204-9175-ACF553A886FF}" type="presOf" srcId="{86ED380C-3821-4027-B76C-3ED985EFBA95}" destId="{F66304FF-CB24-46B5-B143-59D4835DC0D7}" srcOrd="0" destOrd="0" presId="urn:microsoft.com/office/officeart/2005/8/layout/vList2"/>
    <dgm:cxn modelId="{0270ED69-08C3-491F-AF8C-57D99224F52B}" srcId="{572323CE-718C-485C-9026-F79C54E2F6E5}" destId="{8A521D8B-6D4A-4678-8D74-236FD2391EBB}" srcOrd="3" destOrd="0" parTransId="{E3DB4D46-6EB4-4293-A411-B29CA6C7CDBA}" sibTransId="{93989D4D-61E4-4C25-AAF9-8B4FA0CC322F}"/>
    <dgm:cxn modelId="{A23D4053-1973-43F7-8437-6FC1649DC3C5}" type="presOf" srcId="{572323CE-718C-485C-9026-F79C54E2F6E5}" destId="{BE3EC0DC-A216-45E7-8514-5872C0F9B332}" srcOrd="0" destOrd="0" presId="urn:microsoft.com/office/officeart/2005/8/layout/vList2"/>
    <dgm:cxn modelId="{6881E56B-36B2-4681-947E-4A78B1F15A8B}" type="presOf" srcId="{FB94AE59-89E5-4E87-96CC-93B371891875}" destId="{8E55083C-264F-4F79-96E1-AFAF65D99539}" srcOrd="0" destOrd="0" presId="urn:microsoft.com/office/officeart/2005/8/layout/vList2"/>
    <dgm:cxn modelId="{176A3B22-3ED1-411E-946D-18449F6139D6}" type="presOf" srcId="{317559FD-0654-47A3-89E1-39C8FCF2FF14}" destId="{8E55083C-264F-4F79-96E1-AFAF65D99539}" srcOrd="0" destOrd="1" presId="urn:microsoft.com/office/officeart/2005/8/layout/vList2"/>
    <dgm:cxn modelId="{BA7285A5-8C2B-4E9B-A0AC-49B3D2DBB9CE}" srcId="{B75ADDA7-3611-46B6-9B5F-B93F3857D6F1}" destId="{659922D8-F110-4F2D-905D-82CCDBCA11E0}" srcOrd="2" destOrd="0" parTransId="{E005D41E-1BAD-462F-9958-629339AFF210}" sibTransId="{FB12222F-A44C-4DE7-84B3-E5A928A59D3D}"/>
    <dgm:cxn modelId="{C5CE8FA5-657A-4C2E-8C79-4AECD960E74D}" srcId="{86ED380C-3821-4027-B76C-3ED985EFBA95}" destId="{B75ADDA7-3611-46B6-9B5F-B93F3857D6F1}" srcOrd="1" destOrd="0" parTransId="{58F5DDE6-B040-4CD0-8D8D-0FDA0B819FAA}" sibTransId="{411FC197-4434-4EBC-A21B-0D9887ACC194}"/>
    <dgm:cxn modelId="{E5418038-3009-4D0D-B8C2-0DEC6E141ABD}" srcId="{572323CE-718C-485C-9026-F79C54E2F6E5}" destId="{0E487EC2-E99D-4FA8-9B53-9842ADB4776E}" srcOrd="0" destOrd="0" parTransId="{6C3B6698-2F71-48DB-BED2-9BE955A96C1E}" sibTransId="{BBC2F92B-4C75-4326-8CB8-998D06992120}"/>
    <dgm:cxn modelId="{2BA72FC1-4500-4583-A910-311EB07CDEE6}" type="presOf" srcId="{9C967DA8-1EB3-4CDE-8800-EB20F5C0012D}" destId="{00A50D3D-2313-4BC5-89D1-A8303555F780}" srcOrd="0" destOrd="1" presId="urn:microsoft.com/office/officeart/2005/8/layout/vList2"/>
    <dgm:cxn modelId="{F8D55303-05C4-428F-BF79-C18D3033C89F}" srcId="{572323CE-718C-485C-9026-F79C54E2F6E5}" destId="{9C967DA8-1EB3-4CDE-8800-EB20F5C0012D}" srcOrd="1" destOrd="0" parTransId="{600B14AD-4E81-4C9E-89CC-DFDFA48A6FB0}" sibTransId="{B7FECD7C-4888-44E3-82D3-80440DC44C8E}"/>
    <dgm:cxn modelId="{E9D2F98D-23E3-4467-912D-35EAD08CA7DF}" srcId="{B75ADDA7-3611-46B6-9B5F-B93F3857D6F1}" destId="{FB94AE59-89E5-4E87-96CC-93B371891875}" srcOrd="0" destOrd="0" parTransId="{92011DC0-A57E-44A4-95B9-21F27D7C693E}" sibTransId="{1F041803-B8CC-4ACF-86BE-0F547176E7A2}"/>
    <dgm:cxn modelId="{C0245F1F-ADAA-447C-AD66-917B16E7A141}" type="presOf" srcId="{B75ADDA7-3611-46B6-9B5F-B93F3857D6F1}" destId="{D0E22C13-9632-4BD6-A5E2-8793839BA6D8}" srcOrd="0" destOrd="0" presId="urn:microsoft.com/office/officeart/2005/8/layout/vList2"/>
    <dgm:cxn modelId="{37CA2596-C0FC-4AD8-84CA-247433E6C304}" type="presParOf" srcId="{F66304FF-CB24-46B5-B143-59D4835DC0D7}" destId="{BE3EC0DC-A216-45E7-8514-5872C0F9B332}" srcOrd="0" destOrd="0" presId="urn:microsoft.com/office/officeart/2005/8/layout/vList2"/>
    <dgm:cxn modelId="{71710BD8-3A44-4CD8-A148-3178B5CD1790}" type="presParOf" srcId="{F66304FF-CB24-46B5-B143-59D4835DC0D7}" destId="{00A50D3D-2313-4BC5-89D1-A8303555F780}" srcOrd="1" destOrd="0" presId="urn:microsoft.com/office/officeart/2005/8/layout/vList2"/>
    <dgm:cxn modelId="{17E71824-B023-4C1A-B2D1-FE0DC1016E25}" type="presParOf" srcId="{F66304FF-CB24-46B5-B143-59D4835DC0D7}" destId="{D0E22C13-9632-4BD6-A5E2-8793839BA6D8}" srcOrd="2" destOrd="0" presId="urn:microsoft.com/office/officeart/2005/8/layout/vList2"/>
    <dgm:cxn modelId="{66EC00EB-B0EE-455C-BF16-953DAAAD7402}" type="presParOf" srcId="{F66304FF-CB24-46B5-B143-59D4835DC0D7}" destId="{8E55083C-264F-4F79-96E1-AFAF65D99539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E3EC0DC-A216-45E7-8514-5872C0F9B332}">
      <dsp:nvSpPr>
        <dsp:cNvPr id="0" name=""/>
        <dsp:cNvSpPr/>
      </dsp:nvSpPr>
      <dsp:spPr>
        <a:xfrm>
          <a:off x="0" y="82178"/>
          <a:ext cx="10152992" cy="772200"/>
        </a:xfrm>
        <a:prstGeom prst="roundRect">
          <a:avLst/>
        </a:prstGeom>
        <a:gradFill flip="none" rotWithShape="1">
          <a:gsLst>
            <a:gs pos="0">
              <a:schemeClr val="accent5">
                <a:lumMod val="5000"/>
                <a:lumOff val="95000"/>
              </a:schemeClr>
            </a:gs>
            <a:gs pos="74000">
              <a:schemeClr val="accent5">
                <a:lumMod val="45000"/>
                <a:lumOff val="55000"/>
              </a:schemeClr>
            </a:gs>
            <a:gs pos="83000">
              <a:schemeClr val="accent5">
                <a:lumMod val="45000"/>
                <a:lumOff val="55000"/>
              </a:schemeClr>
            </a:gs>
            <a:gs pos="100000">
              <a:schemeClr val="accent5">
                <a:lumMod val="30000"/>
                <a:lumOff val="70000"/>
              </a:schemeClr>
            </a:gs>
          </a:gsLst>
          <a:lin ang="5400000" scaled="1"/>
          <a:tileRect/>
        </a:gra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Цикл </a:t>
          </a:r>
          <a:r>
            <a:rPr lang="ru-RU" sz="3200" b="1" kern="1200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while</a:t>
          </a:r>
          <a:r>
            <a:rPr lang="ru-RU" sz="32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– 23 задачи</a:t>
          </a:r>
          <a:endParaRPr lang="ru-RU" sz="3200" kern="1200" dirty="0">
            <a:solidFill>
              <a:schemeClr val="tx1"/>
            </a:solidFill>
          </a:endParaRPr>
        </a:p>
      </dsp:txBody>
      <dsp:txXfrm>
        <a:off x="37696" y="119874"/>
        <a:ext cx="10077600" cy="696808"/>
      </dsp:txXfrm>
    </dsp:sp>
    <dsp:sp modelId="{00A50D3D-2313-4BC5-89D1-A8303555F780}">
      <dsp:nvSpPr>
        <dsp:cNvPr id="0" name=""/>
        <dsp:cNvSpPr/>
      </dsp:nvSpPr>
      <dsp:spPr>
        <a:xfrm>
          <a:off x="0" y="854378"/>
          <a:ext cx="10152992" cy="21528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22357" tIns="50800" rIns="284480" bIns="50800" numCol="1" spcCol="1270" anchor="t" anchorCtr="0">
          <a:noAutofit/>
        </a:bodyPr>
        <a:lstStyle/>
        <a:p>
          <a:pPr marL="285750" lvl="1" indent="-285750" algn="l" defTabSz="13779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31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Количество   10 задач</a:t>
          </a:r>
          <a:endParaRPr lang="ru-RU" sz="3100" kern="1200" dirty="0"/>
        </a:p>
        <a:p>
          <a:pPr marL="285750" lvl="1" indent="-285750" algn="l" defTabSz="13779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31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Сумма 9 задач</a:t>
          </a:r>
          <a:endParaRPr lang="ru-RU" sz="3100" kern="1200" dirty="0"/>
        </a:p>
        <a:p>
          <a:pPr marL="285750" lvl="1" indent="-285750" algn="l" defTabSz="13779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31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Сумма и количество 1задача</a:t>
          </a:r>
          <a:endParaRPr lang="ru-RU" sz="3100" kern="1200" dirty="0"/>
        </a:p>
        <a:p>
          <a:pPr marL="285750" lvl="1" indent="-285750" algn="l" defTabSz="13779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31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Среднее 3 задачи</a:t>
          </a:r>
          <a:endParaRPr lang="ru-RU" sz="3100" kern="1200" dirty="0"/>
        </a:p>
      </dsp:txBody>
      <dsp:txXfrm>
        <a:off x="0" y="854378"/>
        <a:ext cx="10152992" cy="2152800"/>
      </dsp:txXfrm>
    </dsp:sp>
    <dsp:sp modelId="{D0E22C13-9632-4BD6-A5E2-8793839BA6D8}">
      <dsp:nvSpPr>
        <dsp:cNvPr id="0" name=""/>
        <dsp:cNvSpPr/>
      </dsp:nvSpPr>
      <dsp:spPr>
        <a:xfrm>
          <a:off x="0" y="3007178"/>
          <a:ext cx="10152992" cy="772200"/>
        </a:xfrm>
        <a:prstGeom prst="roundRect">
          <a:avLst/>
        </a:prstGeom>
        <a:gradFill flip="none" rotWithShape="1">
          <a:gsLst>
            <a:gs pos="0">
              <a:schemeClr val="accent5">
                <a:lumMod val="5000"/>
                <a:lumOff val="95000"/>
              </a:schemeClr>
            </a:gs>
            <a:gs pos="74000">
              <a:schemeClr val="accent5">
                <a:lumMod val="45000"/>
                <a:lumOff val="55000"/>
              </a:schemeClr>
            </a:gs>
            <a:gs pos="83000">
              <a:schemeClr val="accent5">
                <a:lumMod val="45000"/>
                <a:lumOff val="55000"/>
              </a:schemeClr>
            </a:gs>
            <a:gs pos="100000">
              <a:schemeClr val="accent5">
                <a:lumMod val="30000"/>
                <a:lumOff val="70000"/>
              </a:schemeClr>
            </a:gs>
          </a:gsLst>
          <a:lin ang="5400000" scaled="1"/>
          <a:tileRect/>
        </a:gra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Цикл </a:t>
          </a:r>
          <a:r>
            <a:rPr lang="en-US" sz="32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for</a:t>
          </a:r>
          <a:r>
            <a:rPr lang="ru-RU" sz="32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– 15 задач</a:t>
          </a:r>
          <a:endParaRPr lang="ru-RU" sz="3200" b="1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7696" y="3044874"/>
        <a:ext cx="10077600" cy="696808"/>
      </dsp:txXfrm>
    </dsp:sp>
    <dsp:sp modelId="{8E55083C-264F-4F79-96E1-AFAF65D99539}">
      <dsp:nvSpPr>
        <dsp:cNvPr id="0" name=""/>
        <dsp:cNvSpPr/>
      </dsp:nvSpPr>
      <dsp:spPr>
        <a:xfrm>
          <a:off x="0" y="3779379"/>
          <a:ext cx="10152992" cy="26496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22357" tIns="50800" rIns="284480" bIns="50800" numCol="1" spcCol="1270" anchor="t" anchorCtr="0">
          <a:noAutofit/>
        </a:bodyPr>
        <a:lstStyle/>
        <a:p>
          <a:pPr marL="285750" lvl="1" indent="-285750" algn="l" defTabSz="13779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31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Количество   </a:t>
          </a:r>
          <a:r>
            <a:rPr lang="en-US" sz="31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6</a:t>
          </a:r>
          <a:r>
            <a:rPr lang="ru-RU" sz="31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задач</a:t>
          </a:r>
          <a:endParaRPr lang="ru-RU" sz="3100" kern="1200" dirty="0"/>
        </a:p>
        <a:p>
          <a:pPr marL="285750" lvl="1" indent="-285750" algn="l" defTabSz="13779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31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Сумма </a:t>
          </a:r>
          <a:r>
            <a:rPr lang="en-US" sz="31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1</a:t>
          </a:r>
          <a:r>
            <a:rPr lang="ru-RU" sz="31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задача</a:t>
          </a:r>
          <a:endParaRPr lang="ru-RU" sz="3100" kern="1200" dirty="0"/>
        </a:p>
        <a:p>
          <a:pPr marL="285750" lvl="1" indent="-285750" algn="l" defTabSz="13779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31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Максимальное 4 задачи</a:t>
          </a:r>
          <a:endParaRPr lang="ru-RU" sz="3100" kern="1200" dirty="0"/>
        </a:p>
        <a:p>
          <a:pPr marL="285750" lvl="1" indent="-285750" algn="l" defTabSz="13779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31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Минимальное 2 задачи</a:t>
          </a:r>
          <a:endParaRPr lang="ru-RU" sz="3100" kern="1200" dirty="0"/>
        </a:p>
        <a:p>
          <a:pPr marL="285750" lvl="1" indent="-285750" algn="l" defTabSz="13779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31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Среднее  2 задачи</a:t>
          </a:r>
          <a:endParaRPr lang="ru-RU" sz="3100" kern="1200" dirty="0"/>
        </a:p>
      </dsp:txBody>
      <dsp:txXfrm>
        <a:off x="0" y="3779379"/>
        <a:ext cx="10152992" cy="264960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5589D08-47A4-4D58-A92B-F35F4B1D70FE}">
      <dsp:nvSpPr>
        <dsp:cNvPr id="0" name=""/>
        <dsp:cNvSpPr/>
      </dsp:nvSpPr>
      <dsp:spPr>
        <a:xfrm>
          <a:off x="5135597" y="2606786"/>
          <a:ext cx="4016920" cy="65550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51728"/>
              </a:lnTo>
              <a:lnTo>
                <a:pt x="4016920" y="451728"/>
              </a:lnTo>
              <a:lnTo>
                <a:pt x="4016920" y="655501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289C749-B303-421C-B626-C6735E41EB4C}">
      <dsp:nvSpPr>
        <dsp:cNvPr id="0" name=""/>
        <dsp:cNvSpPr/>
      </dsp:nvSpPr>
      <dsp:spPr>
        <a:xfrm>
          <a:off x="5135597" y="2606786"/>
          <a:ext cx="1344230" cy="63973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35958"/>
              </a:lnTo>
              <a:lnTo>
                <a:pt x="1344230" y="435958"/>
              </a:lnTo>
              <a:lnTo>
                <a:pt x="1344230" y="639731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A99AF79-AF6C-49FE-9407-2F29321392FA}">
      <dsp:nvSpPr>
        <dsp:cNvPr id="0" name=""/>
        <dsp:cNvSpPr/>
      </dsp:nvSpPr>
      <dsp:spPr>
        <a:xfrm>
          <a:off x="3791366" y="2606786"/>
          <a:ext cx="1344230" cy="639731"/>
        </a:xfrm>
        <a:custGeom>
          <a:avLst/>
          <a:gdLst/>
          <a:ahLst/>
          <a:cxnLst/>
          <a:rect l="0" t="0" r="0" b="0"/>
          <a:pathLst>
            <a:path>
              <a:moveTo>
                <a:pt x="1344230" y="0"/>
              </a:moveTo>
              <a:lnTo>
                <a:pt x="1344230" y="435958"/>
              </a:lnTo>
              <a:lnTo>
                <a:pt x="0" y="435958"/>
              </a:lnTo>
              <a:lnTo>
                <a:pt x="0" y="639731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07B5B5A-B9C5-47C7-94B9-DB1A20A69028}">
      <dsp:nvSpPr>
        <dsp:cNvPr id="0" name=""/>
        <dsp:cNvSpPr/>
      </dsp:nvSpPr>
      <dsp:spPr>
        <a:xfrm>
          <a:off x="1102905" y="2606786"/>
          <a:ext cx="4032691" cy="639731"/>
        </a:xfrm>
        <a:custGeom>
          <a:avLst/>
          <a:gdLst/>
          <a:ahLst/>
          <a:cxnLst/>
          <a:rect l="0" t="0" r="0" b="0"/>
          <a:pathLst>
            <a:path>
              <a:moveTo>
                <a:pt x="4032691" y="0"/>
              </a:moveTo>
              <a:lnTo>
                <a:pt x="4032691" y="435958"/>
              </a:lnTo>
              <a:lnTo>
                <a:pt x="0" y="435958"/>
              </a:lnTo>
              <a:lnTo>
                <a:pt x="0" y="639731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C67B64B-2C20-4865-BFAF-203C4AF7E114}">
      <dsp:nvSpPr>
        <dsp:cNvPr id="0" name=""/>
        <dsp:cNvSpPr/>
      </dsp:nvSpPr>
      <dsp:spPr>
        <a:xfrm>
          <a:off x="4035772" y="1210008"/>
          <a:ext cx="2199649" cy="139677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9575ACB-98B5-4353-B964-566B2E3AB308}">
      <dsp:nvSpPr>
        <dsp:cNvPr id="0" name=""/>
        <dsp:cNvSpPr/>
      </dsp:nvSpPr>
      <dsp:spPr>
        <a:xfrm>
          <a:off x="4280177" y="1442194"/>
          <a:ext cx="2199649" cy="139677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Цикл</a:t>
          </a:r>
          <a:r>
            <a:rPr lang="ru-RU" sz="2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/>
          </a:r>
          <a:br>
            <a:rPr lang="ru-RU" sz="2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</a:br>
          <a:r>
            <a:rPr lang="ru-RU" sz="2700" b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while</a:t>
          </a:r>
          <a:endParaRPr lang="ru-RU" sz="2700" kern="1200" dirty="0"/>
        </a:p>
      </dsp:txBody>
      <dsp:txXfrm>
        <a:off x="4321087" y="1483104"/>
        <a:ext cx="2117829" cy="1314957"/>
      </dsp:txXfrm>
    </dsp:sp>
    <dsp:sp modelId="{0F073908-B3EA-418A-BB93-502BABE5F916}">
      <dsp:nvSpPr>
        <dsp:cNvPr id="0" name=""/>
        <dsp:cNvSpPr/>
      </dsp:nvSpPr>
      <dsp:spPr>
        <a:xfrm>
          <a:off x="3080" y="3246518"/>
          <a:ext cx="2199649" cy="139677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8E0928A-087F-43F1-9B8F-9023D189F658}">
      <dsp:nvSpPr>
        <dsp:cNvPr id="0" name=""/>
        <dsp:cNvSpPr/>
      </dsp:nvSpPr>
      <dsp:spPr>
        <a:xfrm>
          <a:off x="247486" y="3478703"/>
          <a:ext cx="2199649" cy="139677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Количество   10 задач</a:t>
          </a:r>
          <a:endParaRPr lang="ru-RU" sz="27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88396" y="3519613"/>
        <a:ext cx="2117829" cy="1314957"/>
      </dsp:txXfrm>
    </dsp:sp>
    <dsp:sp modelId="{2BBA5405-FD7B-4958-A659-317BAE18E24C}">
      <dsp:nvSpPr>
        <dsp:cNvPr id="0" name=""/>
        <dsp:cNvSpPr/>
      </dsp:nvSpPr>
      <dsp:spPr>
        <a:xfrm>
          <a:off x="2691541" y="3246518"/>
          <a:ext cx="2199649" cy="139677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BCC266F-6D3A-451F-936C-11840A29CFF0}">
      <dsp:nvSpPr>
        <dsp:cNvPr id="0" name=""/>
        <dsp:cNvSpPr/>
      </dsp:nvSpPr>
      <dsp:spPr>
        <a:xfrm>
          <a:off x="2935947" y="3478703"/>
          <a:ext cx="2199649" cy="139677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Сумма</a:t>
          </a:r>
        </a:p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9 задач</a:t>
          </a:r>
          <a:endParaRPr lang="ru-RU" sz="27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976857" y="3519613"/>
        <a:ext cx="2117829" cy="1314957"/>
      </dsp:txXfrm>
    </dsp:sp>
    <dsp:sp modelId="{8C322330-B502-4A3B-98F2-F306AC5B0911}">
      <dsp:nvSpPr>
        <dsp:cNvPr id="0" name=""/>
        <dsp:cNvSpPr/>
      </dsp:nvSpPr>
      <dsp:spPr>
        <a:xfrm>
          <a:off x="5380002" y="3246518"/>
          <a:ext cx="2199649" cy="139677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79E2E27-332D-425F-B28D-08F5C7A95A31}">
      <dsp:nvSpPr>
        <dsp:cNvPr id="0" name=""/>
        <dsp:cNvSpPr/>
      </dsp:nvSpPr>
      <dsp:spPr>
        <a:xfrm>
          <a:off x="5624408" y="3478703"/>
          <a:ext cx="2199649" cy="139677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Сумма и количество 1 задача</a:t>
          </a:r>
          <a:endParaRPr lang="ru-RU" sz="27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665318" y="3519613"/>
        <a:ext cx="2117829" cy="1314957"/>
      </dsp:txXfrm>
    </dsp:sp>
    <dsp:sp modelId="{21078A50-32FC-47DB-AB89-9F5C643E0A72}">
      <dsp:nvSpPr>
        <dsp:cNvPr id="0" name=""/>
        <dsp:cNvSpPr/>
      </dsp:nvSpPr>
      <dsp:spPr>
        <a:xfrm>
          <a:off x="8052692" y="3262287"/>
          <a:ext cx="2199649" cy="139677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2E26773-7A01-4333-9CB0-E818170DA05F}">
      <dsp:nvSpPr>
        <dsp:cNvPr id="0" name=""/>
        <dsp:cNvSpPr/>
      </dsp:nvSpPr>
      <dsp:spPr>
        <a:xfrm>
          <a:off x="8297097" y="3494473"/>
          <a:ext cx="2199649" cy="139677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Среднее</a:t>
          </a:r>
        </a:p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3 задачи</a:t>
          </a:r>
          <a:endParaRPr lang="ru-RU" sz="27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8338007" y="3535383"/>
        <a:ext cx="2117829" cy="1314957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87FA982-49B1-4734-834C-31769C95F566}" type="datetimeFigureOut">
              <a:rPr lang="ru-RU" smtClean="0"/>
              <a:t>07.05.2024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C75B88-F9A8-42A6-97FF-A134D524F96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76317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C75B88-F9A8-42A6-97FF-A134D524F962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11365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5140B4-A520-45EB-B8B0-C9CF011396EE}" type="datetimeFigureOut">
              <a:rPr lang="ru-RU" smtClean="0"/>
              <a:t>07.05.2024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0B189E-E04A-40FF-A294-DE7F2F62A0E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82281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5140B4-A520-45EB-B8B0-C9CF011396EE}" type="datetimeFigureOut">
              <a:rPr lang="ru-RU" smtClean="0"/>
              <a:t>07.05.2024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0B189E-E04A-40FF-A294-DE7F2F62A0E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83752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5140B4-A520-45EB-B8B0-C9CF011396EE}" type="datetimeFigureOut">
              <a:rPr lang="ru-RU" smtClean="0"/>
              <a:t>07.05.2024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0B189E-E04A-40FF-A294-DE7F2F62A0E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38732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5140B4-A520-45EB-B8B0-C9CF011396EE}" type="datetimeFigureOut">
              <a:rPr lang="ru-RU" smtClean="0"/>
              <a:t>07.05.2024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0B189E-E04A-40FF-A294-DE7F2F62A0E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86137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5140B4-A520-45EB-B8B0-C9CF011396EE}" type="datetimeFigureOut">
              <a:rPr lang="ru-RU" smtClean="0"/>
              <a:t>07.05.2024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0B189E-E04A-40FF-A294-DE7F2F62A0E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0818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5140B4-A520-45EB-B8B0-C9CF011396EE}" type="datetimeFigureOut">
              <a:rPr lang="ru-RU" smtClean="0"/>
              <a:t>07.05.2024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0B189E-E04A-40FF-A294-DE7F2F62A0E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08455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5140B4-A520-45EB-B8B0-C9CF011396EE}" type="datetimeFigureOut">
              <a:rPr lang="ru-RU" smtClean="0"/>
              <a:t>07.05.2024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0B189E-E04A-40FF-A294-DE7F2F62A0E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31335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5140B4-A520-45EB-B8B0-C9CF011396EE}" type="datetimeFigureOut">
              <a:rPr lang="ru-RU" smtClean="0"/>
              <a:t>07.05.2024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0B189E-E04A-40FF-A294-DE7F2F62A0E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6319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5140B4-A520-45EB-B8B0-C9CF011396EE}" type="datetimeFigureOut">
              <a:rPr lang="ru-RU" smtClean="0"/>
              <a:t>07.05.2024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0B189E-E04A-40FF-A294-DE7F2F62A0E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44090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5140B4-A520-45EB-B8B0-C9CF011396EE}" type="datetimeFigureOut">
              <a:rPr lang="ru-RU" smtClean="0"/>
              <a:t>07.05.2024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0B189E-E04A-40FF-A294-DE7F2F62A0E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26097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5140B4-A520-45EB-B8B0-C9CF011396EE}" type="datetimeFigureOut">
              <a:rPr lang="ru-RU" smtClean="0"/>
              <a:t>07.05.2024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0B189E-E04A-40FF-A294-DE7F2F62A0E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43035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5140B4-A520-45EB-B8B0-C9CF011396EE}" type="datetimeFigureOut">
              <a:rPr lang="ru-RU" smtClean="0"/>
              <a:t>07.05.2024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0B189E-E04A-40FF-A294-DE7F2F62A0E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43188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diagramLayout" Target="../diagrams/layout1.xml"/><Relationship Id="rId7" Type="http://schemas.openxmlformats.org/officeDocument/2006/relationships/image" Target="../media/image2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&#1055;&#1088;&#1086;&#1075;&#1088;&#1072;&#1084;&#1084;&#1080;&#1088;&#1086;&#1074;&#1072;&#1085;&#1080;&#1077;%20%20&#1092;&#1080;&#1087;&#1080;%209.docx" TargetMode="Externa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75618" y="2049518"/>
            <a:ext cx="9144000" cy="1970689"/>
          </a:xfrm>
          <a:gradFill flip="none" rotWithShape="1">
            <a:gsLst>
              <a:gs pos="0">
                <a:schemeClr val="accent5">
                  <a:lumMod val="5000"/>
                  <a:lumOff val="95000"/>
                </a:schemeClr>
              </a:gs>
              <a:gs pos="74000">
                <a:schemeClr val="accent5">
                  <a:lumMod val="45000"/>
                  <a:lumOff val="55000"/>
                </a:schemeClr>
              </a:gs>
              <a:gs pos="83000">
                <a:schemeClr val="accent5">
                  <a:lumMod val="45000"/>
                  <a:lumOff val="55000"/>
                </a:schemeClr>
              </a:gs>
              <a:gs pos="100000">
                <a:schemeClr val="accent5">
                  <a:lumMod val="30000"/>
                  <a:lumOff val="70000"/>
                </a:schemeClr>
              </a:gs>
            </a:gsLst>
            <a:lin ang="5400000" scaled="1"/>
            <a:tileRect/>
          </a:gra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Методическая разработка «Подготовка </a:t>
            </a:r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 ОГЭ по информатике. Задачи на </a:t>
            </a:r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программирование»</a:t>
            </a:r>
            <a:endParaRPr lang="ru-RU" sz="4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01271" y="0"/>
            <a:ext cx="9144000" cy="1655762"/>
          </a:xfrm>
        </p:spPr>
        <p:txBody>
          <a:bodyPr>
            <a:normAutofit lnSpcReduction="10000"/>
          </a:bodyPr>
          <a:lstStyle/>
          <a:p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общеобразовательное учреждение «Средняя общеобразовательная школа №30 с углубленным изучением отдельных предметов имени Героя Советского Союза Коваленко Петра Михайловича» Энгельсского муниципального района Саратовской области. Энгельс, Россия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484179" y="4853676"/>
            <a:ext cx="8037633" cy="8826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80340" algn="just">
              <a:lnSpc>
                <a:spcPct val="107000"/>
              </a:lnSpc>
              <a:spcAft>
                <a:spcPts val="0"/>
              </a:spcAft>
            </a:pPr>
            <a:r>
              <a:rPr lang="ru-RU" sz="2400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Белаш Мария Александровна,  </a:t>
            </a:r>
            <a:r>
              <a:rPr lang="ru-RU" sz="24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учитель  информатики </a:t>
            </a:r>
          </a:p>
          <a:p>
            <a:pPr indent="180340">
              <a:lnSpc>
                <a:spcPct val="107000"/>
              </a:lnSpc>
              <a:spcAft>
                <a:spcPts val="0"/>
              </a:spcAft>
            </a:pPr>
            <a:r>
              <a:rPr lang="ru-RU" sz="2400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Мякшенко Оксана Васильевна, </a:t>
            </a:r>
            <a:r>
              <a:rPr lang="ru-RU" sz="24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учитель </a:t>
            </a:r>
            <a:r>
              <a:rPr lang="ru-RU" sz="24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информатики</a:t>
            </a:r>
            <a:endParaRPr lang="ru-RU" sz="2400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0506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1844013854"/>
              </p:ext>
            </p:extLst>
          </p:nvPr>
        </p:nvGraphicFramePr>
        <p:xfrm>
          <a:off x="930167" y="110360"/>
          <a:ext cx="10152992" cy="651115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564245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27241605"/>
              </p:ext>
            </p:extLst>
          </p:nvPr>
        </p:nvGraphicFramePr>
        <p:xfrm>
          <a:off x="838200" y="0"/>
          <a:ext cx="10515600" cy="608549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659371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080000"/>
          </a:xfrm>
          <a:gradFill flip="none" rotWithShape="1">
            <a:gsLst>
              <a:gs pos="0">
                <a:schemeClr val="accent5">
                  <a:lumMod val="5000"/>
                  <a:lumOff val="95000"/>
                </a:schemeClr>
              </a:gs>
              <a:gs pos="74000">
                <a:schemeClr val="accent5">
                  <a:lumMod val="45000"/>
                  <a:lumOff val="55000"/>
                </a:schemeClr>
              </a:gs>
              <a:gs pos="83000">
                <a:schemeClr val="accent5">
                  <a:lumMod val="45000"/>
                  <a:lumOff val="55000"/>
                </a:schemeClr>
              </a:gs>
              <a:gs pos="100000">
                <a:schemeClr val="accent5">
                  <a:lumMod val="30000"/>
                  <a:lumOff val="70000"/>
                </a:schemeClr>
              </a:gs>
            </a:gsLst>
            <a:lin ang="5400000" scaled="1"/>
            <a:tileRect/>
          </a:gra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Цикл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while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Количество – 10 задач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592317"/>
            <a:ext cx="10515600" cy="4584646"/>
          </a:xfrm>
        </p:spPr>
        <p:txBody>
          <a:bodyPr>
            <a:normAutofit/>
          </a:bodyPr>
          <a:lstStyle/>
          <a:p>
            <a:pPr marL="0" lvl="0" indent="0" algn="just" eaLnBrk="0" fontAlgn="base" hangingPunct="0">
              <a:lnSpc>
                <a:spcPct val="100000"/>
              </a:lnSpc>
              <a:spcBef>
                <a:spcPts val="0"/>
              </a:spcBef>
              <a:buNone/>
            </a:pP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Напишите программу, которая в последовательности целых чисел  определяет </a:t>
            </a: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количество</a:t>
            </a: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чётных чисел, кратных 7.  Программа получает на вход целые числа, количество введённых чисел неизвестно,  последовательность чисел  заканчивается числом 0 (0 – признак окончания ввода, не входит в последовательность). Количество чисел не превышает 1000. </a:t>
            </a:r>
          </a:p>
          <a:p>
            <a:pPr marL="0" lvl="0" indent="0" algn="just" eaLnBrk="0" fontAlgn="base" hangingPunct="0">
              <a:lnSpc>
                <a:spcPct val="100000"/>
              </a:lnSpc>
              <a:spcBef>
                <a:spcPts val="0"/>
              </a:spcBef>
              <a:buNone/>
            </a:pP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Введённые числа по модулю</a:t>
            </a:r>
            <a:r>
              <a:rPr kumimoji="0" lang="ru-RU" altLang="ru-RU" sz="2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 превышают 30 000. Программа должна вывести одно число: количество чётных чисел, кратных 7</a:t>
            </a:r>
            <a:endParaRPr kumimoji="0" lang="ru-RU" alt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1254943"/>
              </p:ext>
            </p:extLst>
          </p:nvPr>
        </p:nvGraphicFramePr>
        <p:xfrm>
          <a:off x="838200" y="4461641"/>
          <a:ext cx="6336137" cy="209582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371154"/>
                <a:gridCol w="3964983"/>
              </a:tblGrid>
              <a:tr h="721782">
                <a:tc>
                  <a:txBody>
                    <a:bodyPr/>
                    <a:lstStyle/>
                    <a:p>
                      <a:pPr algn="l">
                        <a:lnSpc>
                          <a:spcPts val="1650"/>
                        </a:lnSpc>
                        <a:spcBef>
                          <a:spcPts val="150"/>
                        </a:spcBef>
                        <a:spcAft>
                          <a:spcPts val="300"/>
                        </a:spcAft>
                      </a:pPr>
                      <a:endParaRPr lang="ru-RU" sz="2400" dirty="0" smtClean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l">
                        <a:lnSpc>
                          <a:spcPts val="1650"/>
                        </a:lnSpc>
                        <a:spcBef>
                          <a:spcPts val="150"/>
                        </a:spcBef>
                        <a:spcAft>
                          <a:spcPts val="300"/>
                        </a:spcAft>
                      </a:pPr>
                      <a:r>
                        <a:rPr lang="ru-RU" sz="2400" dirty="0" smtClean="0">
                          <a:solidFill>
                            <a:schemeClr val="tx1"/>
                          </a:solidFill>
                          <a:effectLst/>
                        </a:rPr>
                        <a:t>Входные </a:t>
                      </a: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</a:rPr>
                        <a:t>данные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650"/>
                        </a:lnSpc>
                        <a:spcBef>
                          <a:spcPts val="150"/>
                        </a:spcBef>
                        <a:spcAft>
                          <a:spcPts val="300"/>
                        </a:spcAft>
                      </a:pPr>
                      <a:endParaRPr lang="ru-RU" sz="2400" dirty="0" smtClean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l">
                        <a:lnSpc>
                          <a:spcPts val="1650"/>
                        </a:lnSpc>
                        <a:spcBef>
                          <a:spcPts val="150"/>
                        </a:spcBef>
                        <a:spcAft>
                          <a:spcPts val="300"/>
                        </a:spcAft>
                      </a:pPr>
                      <a:r>
                        <a:rPr lang="ru-RU" sz="2400" dirty="0" smtClean="0">
                          <a:solidFill>
                            <a:schemeClr val="tx1"/>
                          </a:solidFill>
                          <a:effectLst/>
                        </a:rPr>
                        <a:t>Выходные </a:t>
                      </a: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</a:rPr>
                        <a:t>данные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</a:tr>
              <a:tr h="1374040">
                <a:tc>
                  <a:txBody>
                    <a:bodyPr/>
                    <a:lstStyle/>
                    <a:p>
                      <a:pPr algn="l">
                        <a:lnSpc>
                          <a:spcPts val="1650"/>
                        </a:lnSpc>
                        <a:spcAft>
                          <a:spcPts val="0"/>
                        </a:spcAft>
                      </a:pPr>
                      <a:endParaRPr lang="ru-RU" sz="1800" dirty="0" smtClean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l">
                        <a:lnSpc>
                          <a:spcPts val="165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chemeClr val="tx1"/>
                          </a:solidFill>
                          <a:effectLst/>
                        </a:rPr>
                        <a:t>–</a:t>
                      </a: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</a:rPr>
                        <a:t>32</a:t>
                      </a:r>
                      <a:br>
                        <a:rPr lang="ru-RU" sz="1800" dirty="0">
                          <a:solidFill>
                            <a:schemeClr val="tx1"/>
                          </a:solidFill>
                          <a:effectLst/>
                        </a:rPr>
                      </a:b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</a:rPr>
                        <a:t>14</a:t>
                      </a:r>
                      <a:br>
                        <a:rPr lang="ru-RU" sz="1800" dirty="0">
                          <a:solidFill>
                            <a:schemeClr val="tx1"/>
                          </a:solidFill>
                          <a:effectLst/>
                        </a:rPr>
                      </a:b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</a:rPr>
                        <a:t>17</a:t>
                      </a:r>
                      <a:br>
                        <a:rPr lang="ru-RU" sz="1800" dirty="0">
                          <a:solidFill>
                            <a:schemeClr val="tx1"/>
                          </a:solidFill>
                          <a:effectLst/>
                        </a:rPr>
                      </a:b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</a:rPr>
                        <a:t>0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650"/>
                        </a:lnSpc>
                        <a:spcBef>
                          <a:spcPts val="150"/>
                        </a:spcBef>
                        <a:spcAft>
                          <a:spcPts val="30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70051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03890" y="228599"/>
            <a:ext cx="10515600" cy="720000"/>
          </a:xfrm>
          <a:gradFill flip="none" rotWithShape="1">
            <a:gsLst>
              <a:gs pos="0">
                <a:schemeClr val="accent5">
                  <a:lumMod val="5000"/>
                  <a:lumOff val="95000"/>
                </a:schemeClr>
              </a:gs>
              <a:gs pos="74000">
                <a:schemeClr val="accent5">
                  <a:lumMod val="45000"/>
                  <a:lumOff val="55000"/>
                </a:schemeClr>
              </a:gs>
              <a:gs pos="83000">
                <a:schemeClr val="accent5">
                  <a:lumMod val="45000"/>
                  <a:lumOff val="55000"/>
                </a:schemeClr>
              </a:gs>
              <a:gs pos="100000">
                <a:schemeClr val="accent5">
                  <a:lumMod val="30000"/>
                  <a:lumOff val="70000"/>
                </a:schemeClr>
              </a:gs>
            </a:gsLst>
            <a:lin ang="5400000" scaled="1"/>
            <a:tileRect/>
          </a:gra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kumimoji="0" lang="ru-RU" alt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kumimoji="0" lang="ru-RU" alt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kumimoji="0" lang="ru-RU" altLang="ru-RU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Пример программы</a:t>
            </a:r>
            <a:r>
              <a:rPr kumimoji="0" lang="ru-RU" alt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</a:rPr>
              <a:t/>
            </a:r>
            <a:br>
              <a:rPr kumimoji="0" lang="ru-RU" alt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</a:rPr>
            </a:br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903890" y="945931"/>
            <a:ext cx="10515600" cy="4714007"/>
          </a:xfrm>
        </p:spPr>
        <p:txBody>
          <a:bodyPr/>
          <a:lstStyle/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kumimoji="0" lang="en-US" altLang="ru-RU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a=</a:t>
            </a:r>
            <a:r>
              <a:rPr kumimoji="0" lang="en-US" altLang="ru-RU" sz="1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kumimoji="0" lang="en-US" altLang="ru-RU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(input ())</a:t>
            </a: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kumimoji="0" lang="en-US" altLang="ru-RU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K=0</a:t>
            </a: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kumimoji="0" lang="en-US" altLang="ru-RU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while a!=0:</a:t>
            </a: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kumimoji="0" lang="en-US" altLang="ru-RU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if a%2==0 and a%7==0</a:t>
            </a:r>
            <a:r>
              <a:rPr kumimoji="0" lang="en-US" altLang="ru-RU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ru-RU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and abs (a)&lt;=30000:</a:t>
            </a:r>
            <a:endParaRPr kumimoji="0" lang="ru-RU" altLang="ru-RU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kumimoji="0" lang="en-US" altLang="ru-RU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K=K+1</a:t>
            </a: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kumimoji="0" lang="en-US" altLang="ru-RU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a=</a:t>
            </a:r>
            <a:r>
              <a:rPr kumimoji="0" lang="en-US" altLang="ru-RU" sz="1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kumimoji="0" lang="en-US" altLang="ru-RU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(input ())</a:t>
            </a: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kumimoji="0" lang="ru-RU" altLang="ru-RU" sz="1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print</a:t>
            </a:r>
            <a:r>
              <a:rPr kumimoji="0" lang="ru-RU" altLang="ru-RU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(K)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kumimoji="0" lang="ru-RU" alt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lang="ru-RU" dirty="0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2860866"/>
              </p:ext>
            </p:extLst>
          </p:nvPr>
        </p:nvGraphicFramePr>
        <p:xfrm>
          <a:off x="903890" y="2971168"/>
          <a:ext cx="10888717" cy="38868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05449"/>
                <a:gridCol w="4083268"/>
              </a:tblGrid>
              <a:tr h="386465">
                <a:tc>
                  <a:txBody>
                    <a:bodyPr/>
                    <a:lstStyle/>
                    <a:p>
                      <a:r>
                        <a:rPr lang="ru-RU" dirty="0" smtClean="0"/>
                        <a:t>Условие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Запись</a:t>
                      </a:r>
                      <a:r>
                        <a:rPr lang="ru-RU" baseline="0" dirty="0" smtClean="0"/>
                        <a:t> на зыке </a:t>
                      </a:r>
                      <a:r>
                        <a:rPr lang="en-US" baseline="0" dirty="0" smtClean="0"/>
                        <a:t>Python</a:t>
                      </a:r>
                      <a:endParaRPr lang="ru-RU" dirty="0"/>
                    </a:p>
                  </a:txBody>
                  <a:tcPr/>
                </a:tc>
              </a:tr>
              <a:tr h="386465">
                <a:tc>
                  <a:txBody>
                    <a:bodyPr/>
                    <a:lstStyle/>
                    <a:p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кратны 4 и оканчиваются на 2, ведённые числа по  не превышают 30 000</a:t>
                      </a:r>
                      <a:endParaRPr lang="ru-RU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if a%4==0 and a%10==2 and a&lt;=30000:</a:t>
                      </a:r>
                      <a:endParaRPr lang="ru-RU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386465">
                <a:tc>
                  <a:txBody>
                    <a:bodyPr/>
                    <a:lstStyle/>
                    <a:p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кратных 5 или 9, ведённые числа по модулю не превышают 30 000</a:t>
                      </a:r>
                      <a:endParaRPr lang="ru-RU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if a%5==0 or a%9==0 and abs (a)&lt;=30000:</a:t>
                      </a:r>
                      <a:endParaRPr lang="ru-RU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386465">
                <a:tc>
                  <a:txBody>
                    <a:bodyPr/>
                    <a:lstStyle/>
                    <a:p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двузначных чисел, кратных 8, ведённые числа не превышают 30 000</a:t>
                      </a:r>
                      <a:endParaRPr lang="ru-RU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if a%8==0 and a&gt;9 and a&lt;100 and a&lt;=30000:</a:t>
                      </a:r>
                      <a:endParaRPr lang="ru-RU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386465">
                <a:tc>
                  <a:txBody>
                    <a:bodyPr/>
                    <a:lstStyle/>
                    <a:p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кратных 6 или 11, ведённые числа по модулю не превышают 30 000</a:t>
                      </a:r>
                      <a:endParaRPr lang="ru-RU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if a%6==0 or a%11==0 and abs (a)&lt;=30000:</a:t>
                      </a:r>
                      <a:endParaRPr lang="ru-RU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38646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однозначных чисел, кратных 3, ведённые числа по не превышают 30 000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if a%3==0 and a&gt;0 and a&lt;10 and a&lt;=30000:</a:t>
                      </a:r>
                      <a:endParaRPr lang="ru-RU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408647">
                <a:tc>
                  <a:txBody>
                    <a:bodyPr/>
                    <a:lstStyle/>
                    <a:p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кратных 7 и оканчивающихся на </a:t>
                      </a:r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ведённые числа по модулю не превышают 30 000</a:t>
                      </a:r>
                      <a:endParaRPr lang="ru-RU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if a%7==0 and a%10==0</a:t>
                      </a:r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and abs (a</a:t>
                      </a:r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&lt;=30000:</a:t>
                      </a:r>
                      <a:endParaRPr lang="ru-RU" sz="14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38646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кратных 4 или 9, по модулю не превышают 30 000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if a%4==0 or a%9==0 and abs (a)&lt;=30000:</a:t>
                      </a:r>
                      <a:endParaRPr lang="ru-RU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38646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трёхзначных чисел, кратных 4, ведённые числа по модулю не превышают 30 000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if a%4==0 and a&gt;99 and a&lt;1000 and abs (a)&lt;=30000:</a:t>
                      </a:r>
                      <a:endParaRPr lang="ru-RU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38646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кратных 6 и оканчивающихся на 4, введенные числа не превышают 30 000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if a%6==0 and a%10==4 and a&lt;=30000:</a:t>
                      </a:r>
                      <a:endParaRPr lang="ru-RU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10321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4"/>
            <a:ext cx="10515600" cy="1080000"/>
          </a:xfrm>
          <a:gradFill flip="none" rotWithShape="1">
            <a:gsLst>
              <a:gs pos="0">
                <a:schemeClr val="accent5">
                  <a:lumMod val="5000"/>
                  <a:lumOff val="95000"/>
                </a:schemeClr>
              </a:gs>
              <a:gs pos="74000">
                <a:schemeClr val="accent5">
                  <a:lumMod val="45000"/>
                  <a:lumOff val="55000"/>
                </a:schemeClr>
              </a:gs>
              <a:gs pos="83000">
                <a:schemeClr val="accent5">
                  <a:lumMod val="45000"/>
                  <a:lumOff val="55000"/>
                </a:schemeClr>
              </a:gs>
              <a:gs pos="100000">
                <a:schemeClr val="accent5">
                  <a:lumMod val="30000"/>
                  <a:lumOff val="70000"/>
                </a:schemeClr>
              </a:gs>
            </a:gsLst>
            <a:lin ang="5400000" scaled="1"/>
            <a:tileRect/>
          </a:gra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Цикл </a:t>
            </a:r>
            <a:r>
              <a:rPr lang="ru-RU" sz="4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while</a:t>
            </a: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Сумма – 9 задач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639614"/>
            <a:ext cx="10515600" cy="4600411"/>
          </a:xfrm>
        </p:spPr>
        <p:txBody>
          <a:bodyPr>
            <a:normAutofit/>
          </a:bodyPr>
          <a:lstStyle/>
          <a:p>
            <a:pPr marL="0" indent="0" algn="just">
              <a:spcBef>
                <a:spcPts val="0"/>
              </a:spcBef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Напишите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программу, которая в последовательности натуральных чисел вычисляет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сумму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всех чисел, кратных 7 и оканчивающихся на 0. Программа получает на вход натуральные числа, количество введённых чисел неизвестно, последовательность чисел заканчивается числом 0 (0 – признак окончания ввода, не входит в последовательность).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Количество чисел не превышает 100. Введённые числа не превышают 300.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Программа должна вывести одно число: сумму всех чисел, кратных 7 и оканчивающихся на 0.</a:t>
            </a:r>
          </a:p>
          <a:p>
            <a:pPr marL="0" indent="0">
              <a:buNone/>
            </a:pPr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2212155"/>
              </p:ext>
            </p:extLst>
          </p:nvPr>
        </p:nvGraphicFramePr>
        <p:xfrm>
          <a:off x="960854" y="4635063"/>
          <a:ext cx="6953436" cy="199176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262751"/>
                <a:gridCol w="3690685"/>
              </a:tblGrid>
              <a:tr h="612295">
                <a:tc>
                  <a:txBody>
                    <a:bodyPr/>
                    <a:lstStyle/>
                    <a:p>
                      <a:pPr algn="l">
                        <a:lnSpc>
                          <a:spcPts val="1650"/>
                        </a:lnSpc>
                        <a:spcBef>
                          <a:spcPts val="150"/>
                        </a:spcBef>
                        <a:spcAft>
                          <a:spcPts val="300"/>
                        </a:spcAft>
                      </a:pPr>
                      <a:endParaRPr lang="ru-RU" sz="14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ts val="1650"/>
                        </a:lnSpc>
                        <a:spcBef>
                          <a:spcPts val="150"/>
                        </a:spcBef>
                        <a:spcAft>
                          <a:spcPts val="300"/>
                        </a:spcAft>
                      </a:pPr>
                      <a:r>
                        <a:rPr lang="ru-RU" sz="18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Входные </a:t>
                      </a: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данные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650"/>
                        </a:lnSpc>
                        <a:spcBef>
                          <a:spcPts val="150"/>
                        </a:spcBef>
                        <a:spcAft>
                          <a:spcPts val="300"/>
                        </a:spcAft>
                      </a:pPr>
                      <a:endParaRPr lang="ru-RU" sz="14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ts val="1650"/>
                        </a:lnSpc>
                        <a:spcBef>
                          <a:spcPts val="150"/>
                        </a:spcBef>
                        <a:spcAft>
                          <a:spcPts val="300"/>
                        </a:spcAft>
                      </a:pPr>
                      <a:r>
                        <a:rPr lang="ru-RU" sz="18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Выходные </a:t>
                      </a: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данные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</a:tr>
              <a:tr h="1379469">
                <a:tc>
                  <a:txBody>
                    <a:bodyPr/>
                    <a:lstStyle/>
                    <a:p>
                      <a:pPr>
                        <a:lnSpc>
                          <a:spcPts val="1650"/>
                        </a:lnSpc>
                        <a:spcBef>
                          <a:spcPts val="150"/>
                        </a:spcBef>
                        <a:spcAft>
                          <a:spcPts val="30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b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140</a:t>
                      </a:r>
                      <a:b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ts val="1650"/>
                        </a:lnSpc>
                        <a:spcBef>
                          <a:spcPts val="150"/>
                        </a:spcBef>
                        <a:spcAft>
                          <a:spcPts val="30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b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650"/>
                        </a:lnSpc>
                        <a:spcBef>
                          <a:spcPts val="150"/>
                        </a:spcBef>
                        <a:spcAft>
                          <a:spcPts val="30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210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61691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03890" y="228600"/>
            <a:ext cx="10515600" cy="720000"/>
          </a:xfrm>
          <a:gradFill flip="none" rotWithShape="1">
            <a:gsLst>
              <a:gs pos="0">
                <a:schemeClr val="accent5">
                  <a:lumMod val="5000"/>
                  <a:lumOff val="95000"/>
                </a:schemeClr>
              </a:gs>
              <a:gs pos="74000">
                <a:schemeClr val="accent5">
                  <a:lumMod val="45000"/>
                  <a:lumOff val="55000"/>
                </a:schemeClr>
              </a:gs>
              <a:gs pos="83000">
                <a:schemeClr val="accent5">
                  <a:lumMod val="45000"/>
                  <a:lumOff val="55000"/>
                </a:schemeClr>
              </a:gs>
              <a:gs pos="100000">
                <a:schemeClr val="accent5">
                  <a:lumMod val="30000"/>
                  <a:lumOff val="70000"/>
                </a:schemeClr>
              </a:gs>
            </a:gsLst>
            <a:lin ang="5400000" scaled="1"/>
            <a:tileRect/>
          </a:gra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kumimoji="0" lang="ru-RU" alt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kumimoji="0" lang="ru-RU" alt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kumimoji="0" lang="ru-RU" altLang="ru-RU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Пример программы</a:t>
            </a:r>
            <a:r>
              <a:rPr kumimoji="0" lang="ru-RU" alt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</a:rPr>
              <a:t/>
            </a:r>
            <a:br>
              <a:rPr kumimoji="0" lang="ru-RU" alt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</a:rPr>
            </a:br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903890" y="948600"/>
            <a:ext cx="10515600" cy="4711338"/>
          </a:xfrm>
        </p:spPr>
        <p:txBody>
          <a:bodyPr/>
          <a:lstStyle/>
          <a:p>
            <a:pPr marL="0" indent="0">
              <a:spcBef>
                <a:spcPts val="0"/>
              </a:spcBef>
              <a:buNone/>
            </a:pPr>
            <a:endParaRPr lang="ru-RU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a=</a:t>
            </a:r>
            <a:r>
              <a:rPr lang="ru-RU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input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())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S=0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while a!=0:</a:t>
            </a:r>
            <a:endParaRPr lang="ru-RU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if a%7==0 and a%10==0 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 a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&lt;=300:</a:t>
            </a:r>
            <a:endParaRPr lang="ru-RU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S=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S+a</a:t>
            </a:r>
            <a:endParaRPr lang="ru-RU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a=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input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())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print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(S)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kumimoji="0" lang="ru-RU" alt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lang="ru-RU" dirty="0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9313083"/>
              </p:ext>
            </p:extLst>
          </p:nvPr>
        </p:nvGraphicFramePr>
        <p:xfrm>
          <a:off x="1970690" y="3125774"/>
          <a:ext cx="9448800" cy="34232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249917"/>
                <a:gridCol w="4198883"/>
              </a:tblGrid>
              <a:tr h="353789">
                <a:tc>
                  <a:txBody>
                    <a:bodyPr/>
                    <a:lstStyle/>
                    <a:p>
                      <a:r>
                        <a:rPr lang="ru-RU" dirty="0" smtClean="0"/>
                        <a:t>Условие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Запись</a:t>
                      </a:r>
                      <a:r>
                        <a:rPr lang="ru-RU" baseline="0" dirty="0" smtClean="0"/>
                        <a:t> на зыке </a:t>
                      </a:r>
                      <a:r>
                        <a:rPr lang="en-US" baseline="0" dirty="0" smtClean="0"/>
                        <a:t>Python</a:t>
                      </a:r>
                      <a:endParaRPr lang="ru-RU" dirty="0"/>
                    </a:p>
                  </a:txBody>
                  <a:tcPr/>
                </a:tc>
              </a:tr>
              <a:tr h="35378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кратных 5 или 9,</a:t>
                      </a:r>
                      <a:r>
                        <a:rPr lang="ru-RU" sz="1600" b="0" kern="1200" baseline="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числа по модулю </a:t>
                      </a:r>
                      <a:r>
                        <a:rPr lang="ru-RU" sz="1600" b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не превышают 1500</a:t>
                      </a:r>
                      <a:endParaRPr lang="ru-RU" sz="16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b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if a%5==0 or a%9==0 and abs</a:t>
                      </a:r>
                      <a:r>
                        <a:rPr lang="en-US" sz="1600" b="0" kern="1200" baseline="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(</a:t>
                      </a:r>
                      <a:r>
                        <a:rPr lang="en-US" sz="1600" b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a)&lt;=1500:</a:t>
                      </a:r>
                      <a:endParaRPr lang="ru-RU" sz="16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5378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двузначных чисел, кратных 8,</a:t>
                      </a:r>
                      <a:r>
                        <a:rPr lang="ru-RU" sz="1600" b="0" kern="1200" baseline="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числа  </a:t>
                      </a:r>
                      <a:r>
                        <a:rPr lang="ru-RU" sz="1600" b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не превышают 1500</a:t>
                      </a:r>
                      <a:endParaRPr lang="ru-RU" sz="16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b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if a%8==0 and a&gt;9 and a&lt;100 and  a&lt;=1500:</a:t>
                      </a:r>
                      <a:endParaRPr lang="ru-RU" sz="16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5378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кратны 4 и оканчиваются на 2, не превышают 300</a:t>
                      </a:r>
                      <a:endParaRPr lang="ru-RU" sz="16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b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if a%4==0 and a%10==2 and a&lt;=300:</a:t>
                      </a:r>
                      <a:endParaRPr lang="ru-RU" sz="16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5378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кратны 4 или 9,</a:t>
                      </a:r>
                      <a:r>
                        <a:rPr lang="en-US" sz="1600" b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b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числа</a:t>
                      </a:r>
                      <a:r>
                        <a:rPr lang="ru-RU" sz="1600" b="0" kern="1200" baseline="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по модулю</a:t>
                      </a:r>
                      <a:r>
                        <a:rPr lang="ru-RU" sz="1600" b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не превышают 1500</a:t>
                      </a:r>
                      <a:endParaRPr lang="ru-RU" sz="16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b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if a%4==0 or a%9==0 and abs</a:t>
                      </a:r>
                      <a:r>
                        <a:rPr lang="en-US" sz="1600" b="0" kern="1200" baseline="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(</a:t>
                      </a:r>
                      <a:r>
                        <a:rPr lang="en-US" sz="1600" b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a)&lt;=1500:</a:t>
                      </a:r>
                      <a:endParaRPr lang="ru-RU" sz="16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5378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трёхзначных чисел, кратных 4, не превышают 1500</a:t>
                      </a:r>
                      <a:endParaRPr lang="ru-RU" sz="16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b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if a%4==0 and a&gt;99 and a&lt;1000 and a&lt;=1500:</a:t>
                      </a:r>
                      <a:endParaRPr lang="ru-RU" sz="16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7409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кратных 6 и оканчивающихся на 4, не превышают 300</a:t>
                      </a:r>
                      <a:endParaRPr lang="ru-RU" sz="16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if a%6==0 and a%10==4  and a&lt;=300:</a:t>
                      </a:r>
                      <a:endParaRPr lang="ru-RU" sz="1600" b="0" kern="1200" dirty="0" smtClean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кратны 6 или 11, числа по модулю не превышают 300</a:t>
                      </a:r>
                      <a:endParaRPr lang="ru-RU" sz="16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if a%6==0 or a%11==0  and</a:t>
                      </a:r>
                      <a:r>
                        <a:rPr lang="ru-RU" sz="1600" b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b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abs</a:t>
                      </a:r>
                      <a:r>
                        <a:rPr lang="en-US" sz="1600" b="0" kern="1200" baseline="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(</a:t>
                      </a:r>
                      <a:r>
                        <a:rPr lang="en-US" sz="1600" b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a)&lt;=300:</a:t>
                      </a:r>
                      <a:endParaRPr lang="ru-RU" sz="1600" b="0" kern="1200" dirty="0" smtClean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49945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однозначных чисел, кратных 3, не превышают 300</a:t>
                      </a:r>
                      <a:endParaRPr lang="ru-RU" sz="16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if a%3==0 and a&gt;0 and a&lt;10 and a&lt;=300:</a:t>
                      </a:r>
                      <a:endParaRPr lang="ru-RU" sz="1600" b="0" kern="1200" dirty="0" smtClean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39277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4"/>
            <a:ext cx="10515600" cy="1080000"/>
          </a:xfrm>
          <a:gradFill flip="none" rotWithShape="1">
            <a:gsLst>
              <a:gs pos="0">
                <a:schemeClr val="accent5">
                  <a:lumMod val="5000"/>
                  <a:lumOff val="95000"/>
                </a:schemeClr>
              </a:gs>
              <a:gs pos="74000">
                <a:schemeClr val="accent5">
                  <a:lumMod val="45000"/>
                  <a:lumOff val="55000"/>
                </a:schemeClr>
              </a:gs>
              <a:gs pos="83000">
                <a:schemeClr val="accent5">
                  <a:lumMod val="45000"/>
                  <a:lumOff val="55000"/>
                </a:schemeClr>
              </a:gs>
              <a:gs pos="100000">
                <a:schemeClr val="accent5">
                  <a:lumMod val="30000"/>
                  <a:lumOff val="70000"/>
                </a:schemeClr>
              </a:gs>
            </a:gsLst>
            <a:lin ang="5400000" scaled="1"/>
            <a:tileRect/>
          </a:gra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Цикл </a:t>
            </a:r>
            <a:r>
              <a:rPr lang="ru-RU" sz="4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while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Сумма и количество – 1 задача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445124"/>
            <a:ext cx="10515600" cy="4794901"/>
          </a:xfrm>
        </p:spPr>
        <p:txBody>
          <a:bodyPr>
            <a:normAutofit/>
          </a:bodyPr>
          <a:lstStyle/>
          <a:p>
            <a:pPr marL="0" lvl="0" indent="0" algn="just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kumimoji="0" lang="ru-RU" alt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Напишите программу, которая в последовательности целых чисел находит </a:t>
            </a:r>
            <a:r>
              <a:rPr kumimoji="0" lang="ru-RU" alt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сумму и количество</a:t>
            </a:r>
            <a:r>
              <a:rPr kumimoji="0" lang="ru-RU" alt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чисел, кратных 17, или сообщает, что таких чисел нет. На вход программы подаются целые числа, количество введённых чисел неизвестно, последовательность заканчивается числом 0 (0 – признак окончания ввода, не является членом последовательности).</a:t>
            </a:r>
            <a:endParaRPr kumimoji="0" lang="ru-RU" alt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just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kumimoji="0" lang="ru-RU" alt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Количество чисел не превышает 100. Введённые числа по модулю не превышают 300.</a:t>
            </a:r>
            <a:endParaRPr kumimoji="0" lang="ru-RU" alt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just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kumimoji="0" lang="ru-RU" alt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Программа должна вывести сумму и количество чисел, кратных 17, или вывести NO, если таких чисел в последовательности нет.</a:t>
            </a:r>
            <a:endParaRPr lang="ru-RU" alt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just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kumimoji="0" lang="ru-RU" alt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Пример работы программы</a:t>
            </a:r>
            <a:endParaRPr kumimoji="0" lang="ru-RU" alt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905189"/>
              </p:ext>
            </p:extLst>
          </p:nvPr>
        </p:nvGraphicFramePr>
        <p:xfrm>
          <a:off x="964324" y="4304614"/>
          <a:ext cx="5761355" cy="22483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907665"/>
                <a:gridCol w="2853690"/>
              </a:tblGrid>
              <a:tr h="241908">
                <a:tc>
                  <a:txBody>
                    <a:bodyPr/>
                    <a:lstStyle/>
                    <a:p>
                      <a:pPr algn="l">
                        <a:lnSpc>
                          <a:spcPts val="1650"/>
                        </a:lnSpc>
                        <a:spcBef>
                          <a:spcPts val="150"/>
                        </a:spcBef>
                        <a:spcAft>
                          <a:spcPts val="300"/>
                        </a:spcAft>
                      </a:pPr>
                      <a:r>
                        <a:rPr lang="ru-RU" sz="1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Входные данные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650"/>
                        </a:lnSpc>
                        <a:spcBef>
                          <a:spcPts val="150"/>
                        </a:spcBef>
                        <a:spcAft>
                          <a:spcPts val="300"/>
                        </a:spcAft>
                      </a:pPr>
                      <a:r>
                        <a:rPr lang="ru-RU" sz="1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Выходные </a:t>
                      </a:r>
                      <a:r>
                        <a:rPr lang="ru-RU" sz="18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данные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</a:tr>
              <a:tr h="1181079">
                <a:tc>
                  <a:txBody>
                    <a:bodyPr/>
                    <a:lstStyle/>
                    <a:p>
                      <a:pPr algn="l">
                        <a:lnSpc>
                          <a:spcPts val="1650"/>
                        </a:lnSpc>
                        <a:spcBef>
                          <a:spcPts val="150"/>
                        </a:spcBef>
                        <a:spcAft>
                          <a:spcPts val="300"/>
                        </a:spcAft>
                      </a:pPr>
                      <a:r>
                        <a:rPr lang="ru-RU" sz="1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</a:p>
                    <a:p>
                      <a:pPr algn="l">
                        <a:lnSpc>
                          <a:spcPts val="1650"/>
                        </a:lnSpc>
                        <a:spcBef>
                          <a:spcPts val="150"/>
                        </a:spcBef>
                        <a:spcAft>
                          <a:spcPts val="300"/>
                        </a:spcAft>
                      </a:pPr>
                      <a:r>
                        <a:rPr lang="ru-RU" sz="1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</a:p>
                    <a:p>
                      <a:pPr algn="l">
                        <a:lnSpc>
                          <a:spcPts val="1650"/>
                        </a:lnSpc>
                        <a:spcBef>
                          <a:spcPts val="150"/>
                        </a:spcBef>
                        <a:spcAft>
                          <a:spcPts val="300"/>
                        </a:spcAft>
                      </a:pPr>
                      <a:r>
                        <a:rPr lang="ru-RU" sz="1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</a:p>
                    <a:p>
                      <a:pPr algn="l">
                        <a:lnSpc>
                          <a:spcPts val="1650"/>
                        </a:lnSpc>
                        <a:spcBef>
                          <a:spcPts val="150"/>
                        </a:spcBef>
                        <a:spcAft>
                          <a:spcPts val="300"/>
                        </a:spcAft>
                      </a:pPr>
                      <a:r>
                        <a:rPr lang="ru-RU" sz="1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650"/>
                        </a:lnSpc>
                        <a:spcBef>
                          <a:spcPts val="150"/>
                        </a:spcBef>
                        <a:spcAft>
                          <a:spcPts val="300"/>
                        </a:spcAft>
                      </a:pPr>
                      <a:r>
                        <a:rPr lang="ru-RU" sz="1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51  2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</a:tr>
              <a:tr h="825333">
                <a:tc>
                  <a:txBody>
                    <a:bodyPr/>
                    <a:lstStyle/>
                    <a:p>
                      <a:pPr algn="l">
                        <a:lnSpc>
                          <a:spcPts val="165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–16</a:t>
                      </a:r>
                    </a:p>
                    <a:p>
                      <a:pPr algn="l">
                        <a:lnSpc>
                          <a:spcPts val="1650"/>
                        </a:lnSpc>
                        <a:spcBef>
                          <a:spcPts val="150"/>
                        </a:spcBef>
                        <a:spcAft>
                          <a:spcPts val="300"/>
                        </a:spcAft>
                      </a:pPr>
                      <a:r>
                        <a:rPr lang="ru-RU" sz="1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  <a:p>
                      <a:pPr algn="l">
                        <a:lnSpc>
                          <a:spcPts val="1650"/>
                        </a:lnSpc>
                        <a:spcBef>
                          <a:spcPts val="150"/>
                        </a:spcBef>
                        <a:spcAft>
                          <a:spcPts val="300"/>
                        </a:spcAft>
                      </a:pPr>
                      <a:r>
                        <a:rPr lang="ru-RU" sz="1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650"/>
                        </a:lnSpc>
                        <a:spcBef>
                          <a:spcPts val="150"/>
                        </a:spcBef>
                        <a:spcAft>
                          <a:spcPts val="300"/>
                        </a:spcAft>
                      </a:pPr>
                      <a:r>
                        <a:rPr lang="ru-RU" sz="1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NO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</a:tr>
            </a:tbl>
          </a:graphicData>
        </a:graphic>
      </p:graphicFrame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3214688" y="3088888"/>
            <a:ext cx="25840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9078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03890" y="228600"/>
            <a:ext cx="10515600" cy="720000"/>
          </a:xfrm>
          <a:gradFill flip="none" rotWithShape="1">
            <a:gsLst>
              <a:gs pos="0">
                <a:schemeClr val="accent5">
                  <a:lumMod val="5000"/>
                  <a:lumOff val="95000"/>
                </a:schemeClr>
              </a:gs>
              <a:gs pos="74000">
                <a:schemeClr val="accent5">
                  <a:lumMod val="45000"/>
                  <a:lumOff val="55000"/>
                </a:schemeClr>
              </a:gs>
              <a:gs pos="83000">
                <a:schemeClr val="accent5">
                  <a:lumMod val="45000"/>
                  <a:lumOff val="55000"/>
                </a:schemeClr>
              </a:gs>
              <a:gs pos="100000">
                <a:schemeClr val="accent5">
                  <a:lumMod val="30000"/>
                  <a:lumOff val="70000"/>
                </a:schemeClr>
              </a:gs>
            </a:gsLst>
            <a:lin ang="5400000" scaled="1"/>
            <a:tileRect/>
          </a:gra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kumimoji="0" lang="ru-RU" alt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kumimoji="0" lang="ru-RU" alt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kumimoji="0" lang="ru-RU" altLang="ru-RU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Пример программы</a:t>
            </a:r>
            <a:r>
              <a:rPr kumimoji="0" lang="ru-RU" alt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</a:rPr>
              <a:t/>
            </a:r>
            <a:br>
              <a:rPr kumimoji="0" lang="ru-RU" alt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</a:rPr>
            </a:br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903890" y="948600"/>
            <a:ext cx="10515600" cy="5499497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endParaRPr 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endParaRPr 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a=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input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())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S=0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K=0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while a!=0: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if a%17==0 and 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abs(a)&lt;=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300: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S=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S+a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K=K+1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a=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(input ())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if K&gt;0: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print (S,K)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else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print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('NO')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kumimoji="0" lang="ru-RU" alt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82448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4"/>
            <a:ext cx="10515600" cy="1080000"/>
          </a:xfrm>
          <a:gradFill flip="none" rotWithShape="1">
            <a:gsLst>
              <a:gs pos="0">
                <a:schemeClr val="accent5">
                  <a:lumMod val="5000"/>
                  <a:lumOff val="95000"/>
                </a:schemeClr>
              </a:gs>
              <a:gs pos="74000">
                <a:schemeClr val="accent5">
                  <a:lumMod val="45000"/>
                  <a:lumOff val="55000"/>
                </a:schemeClr>
              </a:gs>
              <a:gs pos="83000">
                <a:schemeClr val="accent5">
                  <a:lumMod val="45000"/>
                  <a:lumOff val="55000"/>
                </a:schemeClr>
              </a:gs>
              <a:gs pos="100000">
                <a:schemeClr val="accent5">
                  <a:lumMod val="30000"/>
                  <a:lumOff val="70000"/>
                </a:schemeClr>
              </a:gs>
            </a:gsLst>
            <a:lin ang="5400000" scaled="1"/>
            <a:tileRect/>
          </a:gra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Цикл </a:t>
            </a:r>
            <a:r>
              <a:rPr lang="ru-RU" sz="4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while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Среднее -  3 задачи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504886"/>
            <a:ext cx="10515600" cy="4351338"/>
          </a:xfrm>
        </p:spPr>
        <p:txBody>
          <a:bodyPr>
            <a:normAutofit/>
          </a:bodyPr>
          <a:lstStyle/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kumimoji="0" lang="ru-RU" alt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Напишите программу, которая в последовательности натуральных чисел находит </a:t>
            </a:r>
            <a:r>
              <a:rPr kumimoji="0" lang="ru-RU" altLang="ru-RU" sz="2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среднее </a:t>
            </a:r>
            <a:r>
              <a:rPr kumimoji="0" lang="ru-RU" alt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арифметическое чисел, оканчивающихся на единицу, или сообщает, что таких чисел нет. Программа получает на вход целые числа, количество введённых чисел неизвестно, последовательность чисел заканчивается числом 0 (0 – признак окончания ввода).</a:t>
            </a:r>
            <a:endParaRPr kumimoji="0" lang="ru-RU" altLang="ru-RU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kumimoji="0" lang="ru-RU" alt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Количество чисел не превышает 100. Введённые числа по модулю не превышают 300.</a:t>
            </a:r>
            <a:endParaRPr kumimoji="0" lang="ru-RU" altLang="ru-RU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kumimoji="0" lang="ru-RU" alt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Программа должна вывести среднее арифметическое чисел, оканчивающихся на единицу, или вывести NO, если таких чисел в последовательности нет.</a:t>
            </a:r>
            <a:endParaRPr kumimoji="0" lang="ru-RU" altLang="ru-RU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4476162"/>
              </p:ext>
            </p:extLst>
          </p:nvPr>
        </p:nvGraphicFramePr>
        <p:xfrm>
          <a:off x="982717" y="4272456"/>
          <a:ext cx="5761355" cy="244175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907665"/>
                <a:gridCol w="2853690"/>
              </a:tblGrid>
              <a:tr h="465675">
                <a:tc>
                  <a:txBody>
                    <a:bodyPr/>
                    <a:lstStyle/>
                    <a:p>
                      <a:pPr algn="l">
                        <a:lnSpc>
                          <a:spcPts val="1650"/>
                        </a:lnSpc>
                        <a:spcBef>
                          <a:spcPts val="150"/>
                        </a:spcBef>
                        <a:spcAft>
                          <a:spcPts val="300"/>
                        </a:spcAft>
                      </a:pPr>
                      <a:endParaRPr lang="ru-RU" sz="2000" dirty="0" smtClean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l">
                        <a:lnSpc>
                          <a:spcPts val="1650"/>
                        </a:lnSpc>
                        <a:spcBef>
                          <a:spcPts val="150"/>
                        </a:spcBef>
                        <a:spcAft>
                          <a:spcPts val="300"/>
                        </a:spcAft>
                      </a:pPr>
                      <a:r>
                        <a:rPr lang="ru-RU" sz="2000" dirty="0" smtClean="0">
                          <a:solidFill>
                            <a:schemeClr val="tx1"/>
                          </a:solidFill>
                          <a:effectLst/>
                        </a:rPr>
                        <a:t>Входные </a:t>
                      </a: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</a:rPr>
                        <a:t>данные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650"/>
                        </a:lnSpc>
                        <a:spcBef>
                          <a:spcPts val="150"/>
                        </a:spcBef>
                        <a:spcAft>
                          <a:spcPts val="300"/>
                        </a:spcAft>
                      </a:pPr>
                      <a:endParaRPr lang="ru-RU" sz="2000" dirty="0" smtClean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l">
                        <a:lnSpc>
                          <a:spcPts val="1650"/>
                        </a:lnSpc>
                        <a:spcBef>
                          <a:spcPts val="150"/>
                        </a:spcBef>
                        <a:spcAft>
                          <a:spcPts val="300"/>
                        </a:spcAft>
                      </a:pPr>
                      <a:r>
                        <a:rPr lang="ru-RU" sz="2000" dirty="0" smtClean="0">
                          <a:solidFill>
                            <a:schemeClr val="tx1"/>
                          </a:solidFill>
                          <a:effectLst/>
                        </a:rPr>
                        <a:t>Выходные данные</a:t>
                      </a:r>
                    </a:p>
                  </a:txBody>
                  <a:tcPr marL="0" marR="0" marT="0" marB="0"/>
                </a:tc>
              </a:tr>
              <a:tr h="1124176">
                <a:tc>
                  <a:txBody>
                    <a:bodyPr/>
                    <a:lstStyle/>
                    <a:p>
                      <a:pPr algn="l">
                        <a:lnSpc>
                          <a:spcPts val="1650"/>
                        </a:lnSpc>
                        <a:spcBef>
                          <a:spcPts val="150"/>
                        </a:spcBef>
                        <a:spcAft>
                          <a:spcPts val="30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</a:rPr>
                        <a:t>21</a:t>
                      </a:r>
                    </a:p>
                    <a:p>
                      <a:pPr algn="l">
                        <a:lnSpc>
                          <a:spcPts val="1650"/>
                        </a:lnSpc>
                        <a:spcBef>
                          <a:spcPts val="150"/>
                        </a:spcBef>
                        <a:spcAft>
                          <a:spcPts val="30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</a:rPr>
                        <a:t>30</a:t>
                      </a:r>
                    </a:p>
                    <a:p>
                      <a:pPr algn="l">
                        <a:lnSpc>
                          <a:spcPts val="1650"/>
                        </a:lnSpc>
                        <a:spcBef>
                          <a:spcPts val="150"/>
                        </a:spcBef>
                        <a:spcAft>
                          <a:spcPts val="30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</a:rPr>
                        <a:t>11</a:t>
                      </a:r>
                    </a:p>
                    <a:p>
                      <a:pPr algn="l">
                        <a:lnSpc>
                          <a:spcPts val="1650"/>
                        </a:lnSpc>
                        <a:spcBef>
                          <a:spcPts val="150"/>
                        </a:spcBef>
                        <a:spcAft>
                          <a:spcPts val="30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</a:rPr>
                        <a:t>0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650"/>
                        </a:lnSpc>
                        <a:spcBef>
                          <a:spcPts val="150"/>
                        </a:spcBef>
                        <a:spcAft>
                          <a:spcPts val="300"/>
                        </a:spcAft>
                      </a:pPr>
                      <a:r>
                        <a:rPr lang="ru-RU" sz="1800" b="1" dirty="0">
                          <a:solidFill>
                            <a:schemeClr val="tx1"/>
                          </a:solidFill>
                          <a:effectLst/>
                        </a:rPr>
                        <a:t>16.0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</a:tr>
              <a:tr h="822274">
                <a:tc>
                  <a:txBody>
                    <a:bodyPr/>
                    <a:lstStyle/>
                    <a:p>
                      <a:pPr algn="l">
                        <a:lnSpc>
                          <a:spcPts val="1650"/>
                        </a:lnSpc>
                        <a:spcBef>
                          <a:spcPts val="150"/>
                        </a:spcBef>
                        <a:spcAft>
                          <a:spcPts val="30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</a:rPr>
                        <a:t>16</a:t>
                      </a:r>
                    </a:p>
                    <a:p>
                      <a:pPr algn="l">
                        <a:lnSpc>
                          <a:spcPts val="1650"/>
                        </a:lnSpc>
                        <a:spcBef>
                          <a:spcPts val="150"/>
                        </a:spcBef>
                        <a:spcAft>
                          <a:spcPts val="30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</a:rPr>
                        <a:t>5</a:t>
                      </a:r>
                    </a:p>
                    <a:p>
                      <a:pPr algn="l">
                        <a:lnSpc>
                          <a:spcPts val="1650"/>
                        </a:lnSpc>
                        <a:spcBef>
                          <a:spcPts val="150"/>
                        </a:spcBef>
                        <a:spcAft>
                          <a:spcPts val="30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</a:rPr>
                        <a:t>0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650"/>
                        </a:lnSpc>
                        <a:spcBef>
                          <a:spcPts val="150"/>
                        </a:spcBef>
                        <a:spcAft>
                          <a:spcPts val="300"/>
                        </a:spcAft>
                      </a:pPr>
                      <a:r>
                        <a:rPr lang="ru-RU" sz="1800" b="1" dirty="0">
                          <a:solidFill>
                            <a:schemeClr val="tx1"/>
                          </a:solidFill>
                          <a:effectLst/>
                        </a:rPr>
                        <a:t>NO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81628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03890" y="228600"/>
            <a:ext cx="10515600" cy="720000"/>
          </a:xfrm>
          <a:gradFill flip="none" rotWithShape="1">
            <a:gsLst>
              <a:gs pos="0">
                <a:schemeClr val="accent5">
                  <a:lumMod val="5000"/>
                  <a:lumOff val="95000"/>
                </a:schemeClr>
              </a:gs>
              <a:gs pos="74000">
                <a:schemeClr val="accent5">
                  <a:lumMod val="45000"/>
                  <a:lumOff val="55000"/>
                </a:schemeClr>
              </a:gs>
              <a:gs pos="83000">
                <a:schemeClr val="accent5">
                  <a:lumMod val="45000"/>
                  <a:lumOff val="55000"/>
                </a:schemeClr>
              </a:gs>
              <a:gs pos="100000">
                <a:schemeClr val="accent5">
                  <a:lumMod val="30000"/>
                  <a:lumOff val="70000"/>
                </a:schemeClr>
              </a:gs>
            </a:gsLst>
            <a:lin ang="5400000" scaled="1"/>
            <a:tileRect/>
          </a:gra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kumimoji="0" lang="ru-RU" alt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kumimoji="0" lang="ru-RU" alt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kumimoji="0" lang="ru-RU" altLang="ru-RU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Пример программы</a:t>
            </a:r>
            <a:r>
              <a:rPr kumimoji="0" lang="ru-RU" alt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</a:rPr>
              <a:t/>
            </a:r>
            <a:br>
              <a:rPr kumimoji="0" lang="ru-RU" alt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</a:rPr>
            </a:br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903890" y="948600"/>
            <a:ext cx="10515600" cy="4351338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endPara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a=</a:t>
            </a:r>
            <a:r>
              <a:rPr lang="en-US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(input ())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S=0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K=0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while a!=0: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if a%10==1 and  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abs(a)&lt;=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300: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S=</a:t>
            </a:r>
            <a:r>
              <a:rPr 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S+a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K=K+1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a=</a:t>
            </a:r>
            <a:r>
              <a:rPr 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(input ())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if K&gt;0: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print ("{:.1f}".format(S/K))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else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print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('NO')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kumimoji="0" lang="ru-RU" alt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lang="ru-RU" dirty="0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172785"/>
              </p:ext>
            </p:extLst>
          </p:nvPr>
        </p:nvGraphicFramePr>
        <p:xfrm>
          <a:off x="4256689" y="3124269"/>
          <a:ext cx="7162801" cy="34435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25951"/>
                <a:gridCol w="3536850"/>
              </a:tblGrid>
              <a:tr h="434969">
                <a:tc>
                  <a:txBody>
                    <a:bodyPr/>
                    <a:lstStyle/>
                    <a:p>
                      <a:r>
                        <a:rPr lang="ru-RU" dirty="0" smtClean="0"/>
                        <a:t>Условие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Запись</a:t>
                      </a:r>
                      <a:r>
                        <a:rPr lang="ru-RU" baseline="0" dirty="0" smtClean="0"/>
                        <a:t> на зыке </a:t>
                      </a:r>
                      <a:r>
                        <a:rPr lang="en-US" baseline="0" dirty="0" smtClean="0"/>
                        <a:t>Python</a:t>
                      </a:r>
                      <a:endParaRPr lang="ru-RU" dirty="0"/>
                    </a:p>
                  </a:txBody>
                  <a:tcPr/>
                </a:tc>
              </a:tr>
              <a:tr h="1413650">
                <a:tc>
                  <a:txBody>
                    <a:bodyPr/>
                    <a:lstStyle/>
                    <a:p>
                      <a:r>
                        <a:rPr lang="ru-RU" sz="1800" b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двузначных чисел или сообщает, что таких чисел нет (выводит «NO»). Введенные числа не превышают 300</a:t>
                      </a:r>
                      <a:endParaRPr lang="ru-RU" sz="18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if a&gt;9 and a&lt;100 and  a&lt;=300:</a:t>
                      </a:r>
                      <a:endParaRPr lang="ru-RU" sz="1800" b="0" kern="1200" dirty="0" smtClean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endParaRPr lang="ru-RU" sz="18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159488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кратных 8, или сообщает, что таких чисел нет (выводит «NO»). Введенные числа не превышают 300</a:t>
                      </a:r>
                      <a:endParaRPr lang="ru-RU" sz="1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b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if a%8==0 and  a&lt;=300:</a:t>
                      </a:r>
                      <a:endParaRPr lang="ru-RU" sz="18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74415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080000"/>
          </a:xfrm>
          <a:gradFill flip="none" rotWithShape="1">
            <a:gsLst>
              <a:gs pos="0">
                <a:schemeClr val="accent5">
                  <a:lumMod val="5000"/>
                  <a:lumOff val="95000"/>
                </a:schemeClr>
              </a:gs>
              <a:gs pos="74000">
                <a:schemeClr val="accent5">
                  <a:lumMod val="45000"/>
                  <a:lumOff val="55000"/>
                </a:schemeClr>
              </a:gs>
              <a:gs pos="83000">
                <a:schemeClr val="accent5">
                  <a:lumMod val="45000"/>
                  <a:lumOff val="55000"/>
                </a:schemeClr>
              </a:gs>
              <a:gs pos="100000">
                <a:schemeClr val="accent5">
                  <a:lumMod val="30000"/>
                  <a:lumOff val="70000"/>
                </a:schemeClr>
              </a:gs>
            </a:gsLst>
            <a:lin ang="5400000" scaled="1"/>
            <a:tileRect/>
          </a:gra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одержание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Минимальные </a:t>
            </a:r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требования к знаниям </a:t>
            </a: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учеников </a:t>
            </a:r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решения задания 15.2 на языке программирования </a:t>
            </a:r>
            <a:r>
              <a:rPr lang="ru-RU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Python</a:t>
            </a: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Предложен </a:t>
            </a:r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шаблон решения для типичных задач с сайта ФИПИ.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14577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91132969"/>
              </p:ext>
            </p:extLst>
          </p:nvPr>
        </p:nvGraphicFramePr>
        <p:xfrm>
          <a:off x="0" y="0"/>
          <a:ext cx="12192000" cy="551793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489929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4"/>
            <a:ext cx="10515600" cy="1080000"/>
          </a:xfrm>
          <a:gradFill flip="none" rotWithShape="1">
            <a:gsLst>
              <a:gs pos="0">
                <a:schemeClr val="accent5">
                  <a:lumMod val="5000"/>
                  <a:lumOff val="95000"/>
                </a:schemeClr>
              </a:gs>
              <a:gs pos="74000">
                <a:schemeClr val="accent5">
                  <a:lumMod val="45000"/>
                  <a:lumOff val="55000"/>
                </a:schemeClr>
              </a:gs>
              <a:gs pos="83000">
                <a:schemeClr val="accent5">
                  <a:lumMod val="45000"/>
                  <a:lumOff val="55000"/>
                </a:schemeClr>
              </a:gs>
              <a:gs pos="100000">
                <a:schemeClr val="accent5">
                  <a:lumMod val="30000"/>
                  <a:lumOff val="70000"/>
                </a:schemeClr>
              </a:gs>
            </a:gsLst>
            <a:lin ang="5400000" scaled="1"/>
            <a:tileRect/>
          </a:gra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Цикл </a:t>
            </a:r>
            <a:r>
              <a:rPr lang="en-US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Количество -  6 задач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504886"/>
            <a:ext cx="10515600" cy="4351338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Напишите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программу, которая в последовательности натуральных чисел определяет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количество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чисел, кратных 3. Программа получает на вход количество чисел в последовательности, а затем сами числа.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последовательности всегда имеется число, кратное 3.</a:t>
            </a:r>
          </a:p>
          <a:p>
            <a:pPr marL="0" indent="0" algn="just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Количество чисел не превышает 1000. Введённые числа не превышают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30 000.</a:t>
            </a:r>
          </a:p>
          <a:p>
            <a:pPr marL="0" indent="0" algn="just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Программа должна вывести одно число – количество чисел, кратных 3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Пример работы программы: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5848989"/>
              </p:ext>
            </p:extLst>
          </p:nvPr>
        </p:nvGraphicFramePr>
        <p:xfrm>
          <a:off x="964325" y="4713890"/>
          <a:ext cx="6120490" cy="188349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088915"/>
                <a:gridCol w="3031575"/>
              </a:tblGrid>
              <a:tr h="330246">
                <a:tc>
                  <a:txBody>
                    <a:bodyPr/>
                    <a:lstStyle/>
                    <a:p>
                      <a:pPr algn="l">
                        <a:lnSpc>
                          <a:spcPts val="1650"/>
                        </a:lnSpc>
                        <a:spcBef>
                          <a:spcPts val="150"/>
                        </a:spcBef>
                        <a:spcAft>
                          <a:spcPts val="300"/>
                        </a:spcAft>
                      </a:pPr>
                      <a:endParaRPr lang="ru-RU" sz="20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ts val="1650"/>
                        </a:lnSpc>
                        <a:spcBef>
                          <a:spcPts val="150"/>
                        </a:spcBef>
                        <a:spcAft>
                          <a:spcPts val="300"/>
                        </a:spcAft>
                      </a:pPr>
                      <a:r>
                        <a:rPr lang="ru-RU" sz="20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Входные </a:t>
                      </a: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данные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650"/>
                        </a:lnSpc>
                        <a:spcBef>
                          <a:spcPts val="150"/>
                        </a:spcBef>
                        <a:spcAft>
                          <a:spcPts val="300"/>
                        </a:spcAft>
                      </a:pPr>
                      <a:endParaRPr lang="ru-RU" sz="20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ts val="1650"/>
                        </a:lnSpc>
                        <a:spcBef>
                          <a:spcPts val="150"/>
                        </a:spcBef>
                        <a:spcAft>
                          <a:spcPts val="300"/>
                        </a:spcAft>
                      </a:pPr>
                      <a:r>
                        <a:rPr lang="ru-RU" sz="20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Выходные </a:t>
                      </a: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данные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</a:tr>
              <a:tr h="1388195">
                <a:tc>
                  <a:txBody>
                    <a:bodyPr/>
                    <a:lstStyle/>
                    <a:p>
                      <a:pPr algn="l">
                        <a:lnSpc>
                          <a:spcPts val="1650"/>
                        </a:lnSpc>
                        <a:spcBef>
                          <a:spcPts val="150"/>
                        </a:spcBef>
                        <a:spcAft>
                          <a:spcPts val="300"/>
                        </a:spcAft>
                      </a:pPr>
                      <a:endParaRPr lang="ru-RU" sz="20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ts val="1650"/>
                        </a:lnSpc>
                        <a:spcBef>
                          <a:spcPts val="150"/>
                        </a:spcBef>
                        <a:spcAft>
                          <a:spcPts val="300"/>
                        </a:spcAft>
                      </a:pPr>
                      <a:r>
                        <a:rPr lang="ru-RU" sz="20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b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b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650"/>
                        </a:lnSpc>
                        <a:spcBef>
                          <a:spcPts val="150"/>
                        </a:spcBef>
                        <a:spcAft>
                          <a:spcPts val="300"/>
                        </a:spcAft>
                      </a:pPr>
                      <a:endParaRPr lang="ru-RU" sz="20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ts val="1650"/>
                        </a:lnSpc>
                        <a:spcBef>
                          <a:spcPts val="150"/>
                        </a:spcBef>
                        <a:spcAft>
                          <a:spcPts val="300"/>
                        </a:spcAft>
                      </a:pPr>
                      <a:r>
                        <a:rPr lang="ru-RU" sz="20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55706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03890" y="228600"/>
            <a:ext cx="10515600" cy="720000"/>
          </a:xfrm>
          <a:gradFill flip="none" rotWithShape="1">
            <a:gsLst>
              <a:gs pos="0">
                <a:schemeClr val="accent5">
                  <a:lumMod val="5000"/>
                  <a:lumOff val="95000"/>
                </a:schemeClr>
              </a:gs>
              <a:gs pos="74000">
                <a:schemeClr val="accent5">
                  <a:lumMod val="45000"/>
                  <a:lumOff val="55000"/>
                </a:schemeClr>
              </a:gs>
              <a:gs pos="83000">
                <a:schemeClr val="accent5">
                  <a:lumMod val="45000"/>
                  <a:lumOff val="55000"/>
                </a:schemeClr>
              </a:gs>
              <a:gs pos="100000">
                <a:schemeClr val="accent5">
                  <a:lumMod val="30000"/>
                  <a:lumOff val="70000"/>
                </a:schemeClr>
              </a:gs>
            </a:gsLst>
            <a:lin ang="5400000" scaled="1"/>
            <a:tileRect/>
          </a:gra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kumimoji="0" lang="ru-RU" alt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kumimoji="0" lang="ru-RU" alt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kumimoji="0" lang="ru-RU" altLang="ru-RU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Пример программы</a:t>
            </a:r>
            <a:r>
              <a:rPr kumimoji="0" lang="ru-RU" alt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</a:rPr>
              <a:t/>
            </a:r>
            <a:br>
              <a:rPr kumimoji="0" lang="ru-RU" alt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</a:rPr>
            </a:br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903890" y="948600"/>
            <a:ext cx="10515600" cy="4956901"/>
          </a:xfrm>
        </p:spPr>
        <p:txBody>
          <a:bodyPr/>
          <a:lstStyle/>
          <a:p>
            <a:pPr marL="0" indent="0">
              <a:spcBef>
                <a:spcPts val="0"/>
              </a:spcBef>
              <a:buNone/>
            </a:pP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K=0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kol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(input ())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in range(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kol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):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a=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(input ())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if a%3==0 and a&lt;=300: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K=K+1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print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(K)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kumimoji="0" lang="ru-RU" alt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lang="ru-RU" dirty="0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18550888"/>
              </p:ext>
            </p:extLst>
          </p:nvPr>
        </p:nvGraphicFramePr>
        <p:xfrm>
          <a:off x="903890" y="3522381"/>
          <a:ext cx="10515600" cy="3133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931571"/>
                <a:gridCol w="3584029"/>
              </a:tblGrid>
              <a:tr h="335820">
                <a:tc>
                  <a:txBody>
                    <a:bodyPr/>
                    <a:lstStyle/>
                    <a:p>
                      <a:r>
                        <a:rPr lang="ru-RU" dirty="0" smtClean="0"/>
                        <a:t>Условие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Запись</a:t>
                      </a:r>
                      <a:r>
                        <a:rPr lang="ru-RU" baseline="0" dirty="0" smtClean="0"/>
                        <a:t> на зыке </a:t>
                      </a:r>
                      <a:r>
                        <a:rPr lang="en-US" baseline="0" dirty="0" smtClean="0"/>
                        <a:t>Python</a:t>
                      </a:r>
                      <a:endParaRPr lang="ru-RU" dirty="0"/>
                    </a:p>
                  </a:txBody>
                  <a:tcPr/>
                </a:tc>
              </a:tr>
              <a:tr h="531715">
                <a:tc>
                  <a:txBody>
                    <a:bodyPr/>
                    <a:lstStyle/>
                    <a:p>
                      <a:r>
                        <a:rPr lang="ru-RU" sz="1600" b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оканчивающихся на 8,</a:t>
                      </a:r>
                      <a:r>
                        <a:rPr lang="en-US" sz="1600" b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b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введённые числа по</a:t>
                      </a:r>
                      <a:r>
                        <a:rPr lang="ru-RU" sz="1600" b="0" kern="1200" baseline="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модулю</a:t>
                      </a:r>
                      <a:r>
                        <a:rPr lang="ru-RU" sz="1600" b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ru-RU" sz="1600" b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</a:br>
                      <a:r>
                        <a:rPr lang="ru-RU" sz="1600" b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не превышают 30 000</a:t>
                      </a:r>
                      <a:endParaRPr lang="ru-RU" sz="16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b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if a%10==8 and 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abs(a)</a:t>
                      </a:r>
                      <a:r>
                        <a:rPr lang="en-US" sz="1600" b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&lt;=30000:</a:t>
                      </a:r>
                      <a:endParaRPr lang="ru-RU" sz="16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53171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оканчивающихся на 9,</a:t>
                      </a:r>
                      <a:r>
                        <a:rPr lang="en-US" sz="1600" b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b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введённые числа по модулю</a:t>
                      </a:r>
                      <a:br>
                        <a:rPr lang="ru-RU" sz="1600" b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</a:br>
                      <a:r>
                        <a:rPr lang="ru-RU" sz="1600" b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не превышают 30 000</a:t>
                      </a:r>
                      <a:endParaRPr lang="ru-RU" sz="16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b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if a%10==9 and 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abs(a)</a:t>
                      </a:r>
                      <a:r>
                        <a:rPr lang="en-US" sz="1600" b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&lt;=30000:</a:t>
                      </a:r>
                      <a:endParaRPr lang="ru-RU" sz="16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420880">
                <a:tc>
                  <a:txBody>
                    <a:bodyPr/>
                    <a:lstStyle/>
                    <a:p>
                      <a:r>
                        <a:rPr lang="ru-RU" sz="1600" b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оканчивающихся на 3, введённые числа не превышают 30 000.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b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if a%10==3 and a&lt;=30000:</a:t>
                      </a:r>
                      <a:endParaRPr lang="ru-RU" sz="16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531715">
                <a:tc>
                  <a:txBody>
                    <a:bodyPr/>
                    <a:lstStyle/>
                    <a:p>
                      <a:r>
                        <a:rPr lang="ru-RU" sz="1600" b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кратных 6 и оканчивающихся на 2, введённые числа по модулю не  превышают 30 000.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if a%6==0 and a%10==2 and 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abs(a)</a:t>
                      </a:r>
                      <a:r>
                        <a:rPr lang="en-US" sz="1600" b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&lt;=30000:</a:t>
                      </a:r>
                      <a:endParaRPr lang="ru-RU" sz="1600" b="0" kern="1200" dirty="0" smtClean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53171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Сколько неудовлетворительных оценок было получено учениками, менее 5 баллов</a:t>
                      </a:r>
                      <a:endParaRPr lang="ru-RU" sz="16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b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if a&lt;5:</a:t>
                      </a:r>
                      <a:endParaRPr lang="ru-RU" sz="16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51410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4"/>
            <a:ext cx="10515600" cy="1080000"/>
          </a:xfrm>
          <a:gradFill flip="none" rotWithShape="1">
            <a:gsLst>
              <a:gs pos="0">
                <a:schemeClr val="accent5">
                  <a:lumMod val="5000"/>
                  <a:lumOff val="95000"/>
                </a:schemeClr>
              </a:gs>
              <a:gs pos="74000">
                <a:schemeClr val="accent5">
                  <a:lumMod val="45000"/>
                  <a:lumOff val="55000"/>
                </a:schemeClr>
              </a:gs>
              <a:gs pos="83000">
                <a:schemeClr val="accent5">
                  <a:lumMod val="45000"/>
                  <a:lumOff val="55000"/>
                </a:schemeClr>
              </a:gs>
              <a:gs pos="100000">
                <a:schemeClr val="accent5">
                  <a:lumMod val="30000"/>
                  <a:lumOff val="70000"/>
                </a:schemeClr>
              </a:gs>
            </a:gsLst>
            <a:lin ang="5400000" scaled="1"/>
            <a:tileRect/>
          </a:gra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Цикл </a:t>
            </a:r>
            <a:r>
              <a:rPr lang="en-US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Сумма  -  1 штука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504886"/>
            <a:ext cx="10515600" cy="4351338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Напишите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программу, которая в последовательности натуральных чисел определяет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сумму чисел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оканчивающихся на 8. Программа получает на вход количество чисел в последовательности, а затем сами числа. В последовательности всегда имеется число, оканчивающееся на 8.</a:t>
            </a:r>
          </a:p>
          <a:p>
            <a:pPr marL="0" indent="0" algn="just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Количество чисел не превышает 100. Введённые числа по модулю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превышают 300.</a:t>
            </a:r>
          </a:p>
          <a:p>
            <a:pPr marL="0" indent="0" algn="just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Программа должна вывести одно число: сумму чисел, оканчивающихся на 8.</a:t>
            </a:r>
          </a:p>
          <a:p>
            <a:pPr marL="0" indent="0" algn="just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Пример работы программы: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2678949"/>
              </p:ext>
            </p:extLst>
          </p:nvPr>
        </p:nvGraphicFramePr>
        <p:xfrm>
          <a:off x="964326" y="4745421"/>
          <a:ext cx="6120490" cy="169245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088915"/>
                <a:gridCol w="3031575"/>
              </a:tblGrid>
              <a:tr h="284799">
                <a:tc>
                  <a:txBody>
                    <a:bodyPr/>
                    <a:lstStyle/>
                    <a:p>
                      <a:pPr algn="l">
                        <a:lnSpc>
                          <a:spcPts val="1650"/>
                        </a:lnSpc>
                        <a:spcBef>
                          <a:spcPts val="150"/>
                        </a:spcBef>
                        <a:spcAft>
                          <a:spcPts val="300"/>
                        </a:spcAft>
                      </a:pPr>
                      <a:endParaRPr lang="ru-RU" sz="18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ts val="1650"/>
                        </a:lnSpc>
                        <a:spcBef>
                          <a:spcPts val="150"/>
                        </a:spcBef>
                        <a:spcAft>
                          <a:spcPts val="300"/>
                        </a:spcAft>
                      </a:pPr>
                      <a:r>
                        <a:rPr lang="ru-RU" sz="18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Входные </a:t>
                      </a: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данные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650"/>
                        </a:lnSpc>
                        <a:spcBef>
                          <a:spcPts val="150"/>
                        </a:spcBef>
                        <a:spcAft>
                          <a:spcPts val="300"/>
                        </a:spcAft>
                      </a:pPr>
                      <a:endParaRPr lang="ru-RU" sz="18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ts val="1650"/>
                        </a:lnSpc>
                        <a:spcBef>
                          <a:spcPts val="150"/>
                        </a:spcBef>
                        <a:spcAft>
                          <a:spcPts val="300"/>
                        </a:spcAft>
                      </a:pPr>
                      <a:r>
                        <a:rPr lang="ru-RU" sz="18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Выходные </a:t>
                      </a: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данные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</a:tr>
              <a:tr h="1197159">
                <a:tc>
                  <a:txBody>
                    <a:bodyPr/>
                    <a:lstStyle/>
                    <a:p>
                      <a:pPr algn="l">
                        <a:lnSpc>
                          <a:spcPts val="1650"/>
                        </a:lnSpc>
                        <a:spcBef>
                          <a:spcPts val="150"/>
                        </a:spcBef>
                        <a:spcAft>
                          <a:spcPts val="300"/>
                        </a:spcAft>
                      </a:pP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</a:t>
                      </a:r>
                      <a:br>
                        <a:rPr lang="ru-RU" sz="18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</a:b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18</a:t>
                      </a:r>
                      <a:br>
                        <a:rPr lang="ru-RU" sz="18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</a:b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28</a:t>
                      </a:r>
                      <a:br>
                        <a:rPr lang="ru-RU" sz="18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</a:b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24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650"/>
                        </a:lnSpc>
                        <a:spcBef>
                          <a:spcPts val="150"/>
                        </a:spcBef>
                        <a:spcAft>
                          <a:spcPts val="300"/>
                        </a:spcAft>
                      </a:pPr>
                      <a:r>
                        <a:rPr lang="ru-RU" sz="18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46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61268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03890" y="228600"/>
            <a:ext cx="10515600" cy="720000"/>
          </a:xfrm>
          <a:gradFill flip="none" rotWithShape="1">
            <a:gsLst>
              <a:gs pos="0">
                <a:schemeClr val="accent5">
                  <a:lumMod val="5000"/>
                  <a:lumOff val="95000"/>
                </a:schemeClr>
              </a:gs>
              <a:gs pos="74000">
                <a:schemeClr val="accent5">
                  <a:lumMod val="45000"/>
                  <a:lumOff val="55000"/>
                </a:schemeClr>
              </a:gs>
              <a:gs pos="83000">
                <a:schemeClr val="accent5">
                  <a:lumMod val="45000"/>
                  <a:lumOff val="55000"/>
                </a:schemeClr>
              </a:gs>
              <a:gs pos="100000">
                <a:schemeClr val="accent5">
                  <a:lumMod val="30000"/>
                  <a:lumOff val="70000"/>
                </a:schemeClr>
              </a:gs>
            </a:gsLst>
            <a:lin ang="5400000" scaled="1"/>
            <a:tileRect/>
          </a:gra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kumimoji="0" lang="ru-RU" alt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kumimoji="0" lang="ru-RU" alt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kumimoji="0" lang="ru-RU" altLang="ru-RU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Пример программы</a:t>
            </a:r>
            <a:r>
              <a:rPr kumimoji="0" lang="ru-RU" alt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kumimoji="0" lang="ru-RU" alt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903890" y="1554163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S=0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kol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input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())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in range(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kol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):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a=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(input ())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if a%10==8 and abs(a)&lt;=300: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S=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S+a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print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(S)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kumimoji="0" lang="ru-RU" alt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97194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4"/>
            <a:ext cx="10515600" cy="1080000"/>
          </a:xfrm>
          <a:gradFill flip="none" rotWithShape="1">
            <a:gsLst>
              <a:gs pos="0">
                <a:schemeClr val="accent5">
                  <a:lumMod val="5000"/>
                  <a:lumOff val="95000"/>
                </a:schemeClr>
              </a:gs>
              <a:gs pos="74000">
                <a:schemeClr val="accent5">
                  <a:lumMod val="45000"/>
                  <a:lumOff val="55000"/>
                </a:schemeClr>
              </a:gs>
              <a:gs pos="83000">
                <a:schemeClr val="accent5">
                  <a:lumMod val="45000"/>
                  <a:lumOff val="55000"/>
                </a:schemeClr>
              </a:gs>
              <a:gs pos="100000">
                <a:schemeClr val="accent5">
                  <a:lumMod val="30000"/>
                  <a:lumOff val="70000"/>
                </a:schemeClr>
              </a:gs>
            </a:gsLst>
            <a:lin ang="5400000" scaled="1"/>
            <a:tileRect/>
          </a:gra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Цикл </a:t>
            </a:r>
            <a:r>
              <a:rPr lang="en-US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Максимальное  -  4 задачи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504886"/>
            <a:ext cx="10515600" cy="4351338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Напишите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программу, которая в последовательности натуральных чисел определяет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максимальное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число, оканчивающееся на 9. Программа получает на вход количество чисел в последовательности, а затем сами числа. В последовательности всегда имеется число, оканчивающееся на 9.</a:t>
            </a:r>
          </a:p>
          <a:p>
            <a:pPr marL="0" indent="0" algn="just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Количество чисел не превышает 1000. Введённые числа по модулю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превышают 30 000.</a:t>
            </a:r>
          </a:p>
          <a:p>
            <a:pPr marL="0" indent="0" algn="just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Программа должна вывести одно число: максимальное число, оканчивающееся на 9.</a:t>
            </a:r>
          </a:p>
          <a:p>
            <a:pPr marL="0" indent="0" algn="just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Пример работы программы: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4772185"/>
              </p:ext>
            </p:extLst>
          </p:nvPr>
        </p:nvGraphicFramePr>
        <p:xfrm>
          <a:off x="838200" y="5009994"/>
          <a:ext cx="6120490" cy="169245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088915"/>
                <a:gridCol w="3031575"/>
              </a:tblGrid>
              <a:tr h="284799">
                <a:tc>
                  <a:txBody>
                    <a:bodyPr/>
                    <a:lstStyle/>
                    <a:p>
                      <a:pPr algn="l">
                        <a:lnSpc>
                          <a:spcPts val="1650"/>
                        </a:lnSpc>
                        <a:spcBef>
                          <a:spcPts val="150"/>
                        </a:spcBef>
                        <a:spcAft>
                          <a:spcPts val="300"/>
                        </a:spcAft>
                      </a:pPr>
                      <a:endParaRPr lang="ru-RU" sz="18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ts val="1650"/>
                        </a:lnSpc>
                        <a:spcBef>
                          <a:spcPts val="150"/>
                        </a:spcBef>
                        <a:spcAft>
                          <a:spcPts val="300"/>
                        </a:spcAft>
                      </a:pPr>
                      <a:r>
                        <a:rPr lang="ru-RU" sz="18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Входные </a:t>
                      </a: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данные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650"/>
                        </a:lnSpc>
                        <a:spcBef>
                          <a:spcPts val="150"/>
                        </a:spcBef>
                        <a:spcAft>
                          <a:spcPts val="300"/>
                        </a:spcAft>
                      </a:pPr>
                      <a:endParaRPr lang="ru-RU" sz="18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ts val="1650"/>
                        </a:lnSpc>
                        <a:spcBef>
                          <a:spcPts val="150"/>
                        </a:spcBef>
                        <a:spcAft>
                          <a:spcPts val="300"/>
                        </a:spcAft>
                      </a:pPr>
                      <a:r>
                        <a:rPr lang="ru-RU" sz="18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Выходные </a:t>
                      </a: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данные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</a:tr>
              <a:tr h="1197159"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</a:t>
                      </a:r>
                    </a:p>
                    <a:p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9</a:t>
                      </a:r>
                      <a:br>
                        <a:rPr lang="ru-RU" sz="18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</a:b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19</a:t>
                      </a:r>
                      <a:br>
                        <a:rPr lang="ru-RU" sz="18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</a:b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23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650"/>
                        </a:lnSpc>
                        <a:spcBef>
                          <a:spcPts val="150"/>
                        </a:spcBef>
                        <a:spcAft>
                          <a:spcPts val="300"/>
                        </a:spcAft>
                      </a:pPr>
                      <a:r>
                        <a:rPr lang="ru-RU" sz="18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9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98217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03890" y="228600"/>
            <a:ext cx="10515600" cy="720000"/>
          </a:xfrm>
          <a:gradFill flip="none" rotWithShape="1">
            <a:gsLst>
              <a:gs pos="0">
                <a:schemeClr val="accent5">
                  <a:lumMod val="5000"/>
                  <a:lumOff val="95000"/>
                </a:schemeClr>
              </a:gs>
              <a:gs pos="74000">
                <a:schemeClr val="accent5">
                  <a:lumMod val="45000"/>
                  <a:lumOff val="55000"/>
                </a:schemeClr>
              </a:gs>
              <a:gs pos="83000">
                <a:schemeClr val="accent5">
                  <a:lumMod val="45000"/>
                  <a:lumOff val="55000"/>
                </a:schemeClr>
              </a:gs>
              <a:gs pos="100000">
                <a:schemeClr val="accent5">
                  <a:lumMod val="30000"/>
                  <a:lumOff val="70000"/>
                </a:schemeClr>
              </a:gs>
            </a:gsLst>
            <a:lin ang="5400000" scaled="1"/>
            <a:tileRect/>
          </a:gra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kumimoji="0" lang="ru-RU" alt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kumimoji="0" lang="ru-RU" alt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kumimoji="0" lang="ru-RU" altLang="ru-RU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Пример программы</a:t>
            </a:r>
            <a:r>
              <a:rPr kumimoji="0" lang="ru-RU" alt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kumimoji="0" lang="ru-RU" alt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903890" y="948600"/>
            <a:ext cx="10515600" cy="4956901"/>
          </a:xfrm>
        </p:spPr>
        <p:txBody>
          <a:bodyPr/>
          <a:lstStyle/>
          <a:p>
            <a:pPr marL="0" indent="0">
              <a:spcBef>
                <a:spcPts val="0"/>
              </a:spcBef>
              <a:buNone/>
            </a:pPr>
            <a:endParaRPr 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m=0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kol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input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())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in range(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kol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):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a=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(input ())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if a%10==9 and a&gt;m and abs(a)&lt;=30000: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m=a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print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(m)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kumimoji="0" lang="ru-RU" alt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lang="ru-RU" dirty="0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7399579"/>
              </p:ext>
            </p:extLst>
          </p:nvPr>
        </p:nvGraphicFramePr>
        <p:xfrm>
          <a:off x="903890" y="4084635"/>
          <a:ext cx="10515600" cy="26115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089227"/>
                <a:gridCol w="3426373"/>
              </a:tblGrid>
              <a:tr h="386465">
                <a:tc>
                  <a:txBody>
                    <a:bodyPr/>
                    <a:lstStyle/>
                    <a:p>
                      <a:r>
                        <a:rPr lang="ru-RU" sz="16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Условие </a:t>
                      </a:r>
                      <a:endParaRPr lang="ru-RU" sz="16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Запись</a:t>
                      </a:r>
                      <a:r>
                        <a:rPr lang="ru-RU" sz="16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на зыке </a:t>
                      </a:r>
                      <a:r>
                        <a:rPr lang="en-US" sz="16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Python</a:t>
                      </a:r>
                      <a:endParaRPr lang="ru-RU" sz="16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86465">
                <a:tc>
                  <a:txBody>
                    <a:bodyPr/>
                    <a:lstStyle/>
                    <a:p>
                      <a:r>
                        <a:rPr lang="ru-RU" sz="1600" b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максимальное число, кратное 8,</a:t>
                      </a:r>
                      <a:r>
                        <a:rPr lang="ru-RU" sz="1600" b="0" kern="1200" baseline="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в</a:t>
                      </a:r>
                      <a:r>
                        <a:rPr lang="ru-RU" sz="1600" b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ведённые числа по модулю  по не превышают 30 000.</a:t>
                      </a:r>
                    </a:p>
                    <a:p>
                      <a:endParaRPr lang="ru-RU" sz="16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b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if a%8==0 and a&gt;m and abs(a)&lt;=30000:</a:t>
                      </a:r>
                      <a:endParaRPr lang="ru-RU" sz="16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8646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максимальное число, кратное 5,</a:t>
                      </a:r>
                      <a:r>
                        <a:rPr lang="ru-RU" sz="1600" b="0" kern="1200" baseline="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в</a:t>
                      </a:r>
                      <a:r>
                        <a:rPr lang="ru-RU" sz="1600" b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ведённые числа по не превышают 30 000.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if a%5==0 and a&gt;m and a&lt;=30000:</a:t>
                      </a:r>
                      <a:endParaRPr lang="ru-RU" sz="1600" b="0" kern="1200" dirty="0" smtClean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endParaRPr lang="ru-RU" sz="16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8646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победителем викторины считается участник, правильно ответивший на наибольшее количество вопросов. На сколько вопросов победитель ответил правильно?</a:t>
                      </a:r>
                      <a:endParaRPr lang="ru-RU" sz="16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b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if a&gt;m:</a:t>
                      </a:r>
                      <a:endParaRPr lang="ru-RU" sz="16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0783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4"/>
            <a:ext cx="10515600" cy="1080000"/>
          </a:xfrm>
          <a:gradFill flip="none" rotWithShape="1">
            <a:gsLst>
              <a:gs pos="0">
                <a:schemeClr val="accent5">
                  <a:lumMod val="5000"/>
                  <a:lumOff val="95000"/>
                </a:schemeClr>
              </a:gs>
              <a:gs pos="74000">
                <a:schemeClr val="accent5">
                  <a:lumMod val="45000"/>
                  <a:lumOff val="55000"/>
                </a:schemeClr>
              </a:gs>
              <a:gs pos="83000">
                <a:schemeClr val="accent5">
                  <a:lumMod val="45000"/>
                  <a:lumOff val="55000"/>
                </a:schemeClr>
              </a:gs>
              <a:gs pos="100000">
                <a:schemeClr val="accent5">
                  <a:lumMod val="30000"/>
                  <a:lumOff val="70000"/>
                </a:schemeClr>
              </a:gs>
            </a:gsLst>
            <a:lin ang="5400000" scaled="1"/>
            <a:tileRect/>
          </a:gra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Цикл </a:t>
            </a:r>
            <a:r>
              <a:rPr lang="en-US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Минимальное -  2 задачи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504886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Напишите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программу, которая в последовательности натуральных чисел определяет минимальное число, оканчивающееся на 2. Программа получает на вход количество чисел в последовательности, а затем сами числа. В последовательности всегда имеется число, оканчивающееся на 2.</a:t>
            </a:r>
          </a:p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Количество чисел не превышает 1000. Введённые числа по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модулю не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превышают 30 000.</a:t>
            </a:r>
          </a:p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Программа должна вывести одно число: минимальное число, оканчивающееся на 2.</a:t>
            </a:r>
          </a:p>
          <a:p>
            <a:pPr marL="0" indent="0" algn="just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Пример работы программы: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75287645"/>
              </p:ext>
            </p:extLst>
          </p:nvPr>
        </p:nvGraphicFramePr>
        <p:xfrm>
          <a:off x="838200" y="5009994"/>
          <a:ext cx="6120490" cy="169245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088915"/>
                <a:gridCol w="3031575"/>
              </a:tblGrid>
              <a:tr h="284799">
                <a:tc>
                  <a:txBody>
                    <a:bodyPr/>
                    <a:lstStyle/>
                    <a:p>
                      <a:pPr algn="l">
                        <a:lnSpc>
                          <a:spcPts val="1650"/>
                        </a:lnSpc>
                        <a:spcBef>
                          <a:spcPts val="150"/>
                        </a:spcBef>
                        <a:spcAft>
                          <a:spcPts val="300"/>
                        </a:spcAft>
                      </a:pPr>
                      <a:endParaRPr lang="ru-RU" sz="18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ts val="1650"/>
                        </a:lnSpc>
                        <a:spcBef>
                          <a:spcPts val="150"/>
                        </a:spcBef>
                        <a:spcAft>
                          <a:spcPts val="300"/>
                        </a:spcAft>
                      </a:pPr>
                      <a:r>
                        <a:rPr lang="ru-RU" sz="18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Входные </a:t>
                      </a: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данные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650"/>
                        </a:lnSpc>
                        <a:spcBef>
                          <a:spcPts val="150"/>
                        </a:spcBef>
                        <a:spcAft>
                          <a:spcPts val="300"/>
                        </a:spcAft>
                      </a:pPr>
                      <a:endParaRPr lang="ru-RU" sz="18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ts val="1650"/>
                        </a:lnSpc>
                        <a:spcBef>
                          <a:spcPts val="150"/>
                        </a:spcBef>
                        <a:spcAft>
                          <a:spcPts val="300"/>
                        </a:spcAft>
                      </a:pPr>
                      <a:r>
                        <a:rPr lang="ru-RU" sz="18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Выходные </a:t>
                      </a: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данные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</a:tr>
              <a:tr h="1197159"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</a:t>
                      </a:r>
                      <a:br>
                        <a:rPr lang="ru-RU" sz="18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</a:b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22</a:t>
                      </a:r>
                      <a:br>
                        <a:rPr lang="ru-RU" sz="18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</a:b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12</a:t>
                      </a:r>
                      <a:br>
                        <a:rPr lang="ru-RU" sz="18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</a:b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36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650"/>
                        </a:lnSpc>
                        <a:spcBef>
                          <a:spcPts val="150"/>
                        </a:spcBef>
                        <a:spcAft>
                          <a:spcPts val="300"/>
                        </a:spcAft>
                      </a:pPr>
                      <a:r>
                        <a:rPr lang="ru-RU" sz="18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12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80809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03890" y="228600"/>
            <a:ext cx="10515600" cy="720000"/>
          </a:xfrm>
          <a:gradFill flip="none" rotWithShape="1">
            <a:gsLst>
              <a:gs pos="0">
                <a:schemeClr val="accent5">
                  <a:lumMod val="5000"/>
                  <a:lumOff val="95000"/>
                </a:schemeClr>
              </a:gs>
              <a:gs pos="74000">
                <a:schemeClr val="accent5">
                  <a:lumMod val="45000"/>
                  <a:lumOff val="55000"/>
                </a:schemeClr>
              </a:gs>
              <a:gs pos="83000">
                <a:schemeClr val="accent5">
                  <a:lumMod val="45000"/>
                  <a:lumOff val="55000"/>
                </a:schemeClr>
              </a:gs>
              <a:gs pos="100000">
                <a:schemeClr val="accent5">
                  <a:lumMod val="30000"/>
                  <a:lumOff val="70000"/>
                </a:schemeClr>
              </a:gs>
            </a:gsLst>
            <a:lin ang="5400000" scaled="1"/>
            <a:tileRect/>
          </a:gra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kumimoji="0" lang="ru-RU" alt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kumimoji="0" lang="ru-RU" alt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kumimoji="0" lang="ru-RU" altLang="ru-RU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Пример программы</a:t>
            </a:r>
            <a:r>
              <a:rPr kumimoji="0" lang="ru-RU" alt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</a:rPr>
              <a:t/>
            </a:r>
            <a:br>
              <a:rPr kumimoji="0" lang="ru-RU" alt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</a:rPr>
            </a:br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903890" y="948600"/>
            <a:ext cx="10515600" cy="2740531"/>
          </a:xfrm>
        </p:spPr>
        <p:txBody>
          <a:bodyPr>
            <a:normAutofit lnSpcReduction="10000"/>
          </a:bodyPr>
          <a:lstStyle/>
          <a:p>
            <a:pPr marL="0" indent="0">
              <a:spcBef>
                <a:spcPts val="0"/>
              </a:spcBef>
              <a:buNone/>
            </a:pPr>
            <a:endParaRPr 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n=3000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K=0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kol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input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())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in range(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kol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):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a=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(input ())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if a&lt;n and </a:t>
            </a:r>
            <a:r>
              <a:rPr lang="en-US" sz="2400" dirty="0"/>
              <a:t>abs(a)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&lt;=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30000: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n=a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print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(n)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kumimoji="0" lang="ru-RU" alt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lang="ru-RU" dirty="0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8514692"/>
              </p:ext>
            </p:extLst>
          </p:nvPr>
        </p:nvGraphicFramePr>
        <p:xfrm>
          <a:off x="903890" y="3815256"/>
          <a:ext cx="10384220" cy="26604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503476"/>
                <a:gridCol w="3880744"/>
              </a:tblGrid>
              <a:tr h="374471">
                <a:tc>
                  <a:txBody>
                    <a:bodyPr/>
                    <a:lstStyle/>
                    <a:p>
                      <a:r>
                        <a:rPr lang="ru-RU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Условие </a:t>
                      </a:r>
                      <a:endParaRPr lang="ru-RU" sz="1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Запись</a:t>
                      </a:r>
                      <a:r>
                        <a:rPr lang="ru-RU" sz="14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на зыке </a:t>
                      </a:r>
                      <a:r>
                        <a:rPr lang="en-US" sz="14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Python</a:t>
                      </a:r>
                      <a:endParaRPr lang="ru-RU" sz="1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221505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самую низкую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температуру за время наблюдения. Если температура опускалась ниже –15 градусов, выведите YES, иначе выведите NO.</a:t>
                      </a:r>
                      <a:endParaRPr lang="ru-RU" sz="1400" b="0" kern="1200" dirty="0" smtClean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endParaRPr lang="ru-RU" sz="1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if a&lt;n:</a:t>
                      </a:r>
                      <a:endParaRPr lang="ru-RU" sz="1800" kern="1200" dirty="0" smtClean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       n=a</a:t>
                      </a:r>
                      <a:endParaRPr lang="ru-RU" sz="1800" kern="1200" dirty="0" smtClean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   if a&lt;-15:</a:t>
                      </a:r>
                      <a:endParaRPr lang="ru-RU" sz="1800" kern="1200" dirty="0" smtClean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       K=K+1</a:t>
                      </a:r>
                      <a:endParaRPr lang="ru-RU" sz="1800" kern="1200" dirty="0" smtClean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print(n)</a:t>
                      </a:r>
                      <a:endParaRPr lang="ru-RU" sz="1800" kern="1200" dirty="0" smtClean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if K&gt;0:</a:t>
                      </a:r>
                      <a:endParaRPr lang="ru-RU" sz="1800" kern="1200" dirty="0" smtClean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   print ('YES')</a:t>
                      </a:r>
                      <a:endParaRPr lang="ru-RU" sz="1800" kern="1200" dirty="0" smtClean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else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:</a:t>
                      </a:r>
                      <a:endParaRPr lang="ru-RU" sz="1800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51913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4"/>
            <a:ext cx="10515600" cy="1080000"/>
          </a:xfrm>
          <a:gradFill flip="none" rotWithShape="1">
            <a:gsLst>
              <a:gs pos="0">
                <a:schemeClr val="accent5">
                  <a:lumMod val="5000"/>
                  <a:lumOff val="95000"/>
                </a:schemeClr>
              </a:gs>
              <a:gs pos="74000">
                <a:schemeClr val="accent5">
                  <a:lumMod val="45000"/>
                  <a:lumOff val="55000"/>
                </a:schemeClr>
              </a:gs>
              <a:gs pos="83000">
                <a:schemeClr val="accent5">
                  <a:lumMod val="45000"/>
                  <a:lumOff val="55000"/>
                </a:schemeClr>
              </a:gs>
              <a:gs pos="100000">
                <a:schemeClr val="accent5">
                  <a:lumMod val="30000"/>
                  <a:lumOff val="70000"/>
                </a:schemeClr>
              </a:gs>
            </a:gsLst>
            <a:lin ang="5400000" scaled="1"/>
            <a:tileRect/>
          </a:gra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Цикл </a:t>
            </a:r>
            <a:r>
              <a:rPr lang="en-US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Среднее -  2 задачи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504886"/>
            <a:ext cx="10515600" cy="4351338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Напишите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программу для решения следующей задачи.</a:t>
            </a:r>
          </a:p>
          <a:p>
            <a:pPr marL="0" indent="0" algn="just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Ученики 4 класса вели дневники наблюдения за погодой и ежедневно записывали дневную температуру. Найдите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среднюю температуру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для дней, когда температура поднималась выше нуля градусов. Определите количество таких дней. Гарантируется, что за время наблюдения хотя бы в один из дней температура поднималась выше нуля градусов.</a:t>
            </a:r>
          </a:p>
          <a:p>
            <a:pPr marL="0" indent="0" algn="just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Программа получает на вход количество дней, в течение которых проводилось наблюдение N (1 ≤ N ≤ 31), затем для каждого дня вводится температура.</a:t>
            </a:r>
          </a:p>
          <a:p>
            <a:pPr marL="0" indent="0" algn="just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Пример работы программы: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3820248"/>
              </p:ext>
            </p:extLst>
          </p:nvPr>
        </p:nvGraphicFramePr>
        <p:xfrm>
          <a:off x="838200" y="4922774"/>
          <a:ext cx="6120490" cy="18669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088915"/>
                <a:gridCol w="3031575"/>
              </a:tblGrid>
              <a:tr h="284799">
                <a:tc>
                  <a:txBody>
                    <a:bodyPr/>
                    <a:lstStyle/>
                    <a:p>
                      <a:pPr algn="l">
                        <a:lnSpc>
                          <a:spcPts val="1650"/>
                        </a:lnSpc>
                        <a:spcBef>
                          <a:spcPts val="150"/>
                        </a:spcBef>
                        <a:spcAft>
                          <a:spcPts val="300"/>
                        </a:spcAft>
                      </a:pPr>
                      <a:endParaRPr lang="ru-RU" sz="18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ts val="1650"/>
                        </a:lnSpc>
                        <a:spcBef>
                          <a:spcPts val="150"/>
                        </a:spcBef>
                        <a:spcAft>
                          <a:spcPts val="300"/>
                        </a:spcAft>
                      </a:pPr>
                      <a:r>
                        <a:rPr lang="ru-RU" sz="18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Входные </a:t>
                      </a: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данные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650"/>
                        </a:lnSpc>
                        <a:spcBef>
                          <a:spcPts val="150"/>
                        </a:spcBef>
                        <a:spcAft>
                          <a:spcPts val="300"/>
                        </a:spcAft>
                      </a:pPr>
                      <a:endParaRPr lang="ru-RU" sz="18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ts val="1650"/>
                        </a:lnSpc>
                        <a:spcBef>
                          <a:spcPts val="150"/>
                        </a:spcBef>
                        <a:spcAft>
                          <a:spcPts val="300"/>
                        </a:spcAft>
                      </a:pPr>
                      <a:r>
                        <a:rPr lang="ru-RU" sz="18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Выходные </a:t>
                      </a: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данные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</a:tr>
              <a:tr h="1197159"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4</a:t>
                      </a:r>
                    </a:p>
                    <a:p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–5</a:t>
                      </a:r>
                    </a:p>
                    <a:p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12</a:t>
                      </a:r>
                    </a:p>
                    <a:p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–2</a:t>
                      </a:r>
                    </a:p>
                    <a:p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8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10.0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78791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1486523954"/>
              </p:ext>
            </p:extLst>
          </p:nvPr>
        </p:nvGraphicFramePr>
        <p:xfrm>
          <a:off x="2032000" y="719666"/>
          <a:ext cx="81280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79" t="6640" r="7315" b="7004"/>
          <a:stretch/>
        </p:blipFill>
        <p:spPr>
          <a:xfrm>
            <a:off x="772000" y="2155140"/>
            <a:ext cx="2520000" cy="1915492"/>
          </a:xfrm>
          <a:prstGeom prst="rect">
            <a:avLst/>
          </a:prstGeom>
          <a:ln w="228600" cap="sq" cmpd="thickThin">
            <a:solidFill>
              <a:schemeClr val="accent1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6" name="Объект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1151" y="2171698"/>
            <a:ext cx="2520000" cy="1898934"/>
          </a:xfrm>
          <a:prstGeom prst="rect">
            <a:avLst/>
          </a:prstGeom>
          <a:ln w="228600" cap="sq" cmpd="thickThin">
            <a:solidFill>
              <a:schemeClr val="accent1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2969840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03890" y="228600"/>
            <a:ext cx="10515600" cy="720000"/>
          </a:xfrm>
          <a:gradFill flip="none" rotWithShape="1">
            <a:gsLst>
              <a:gs pos="0">
                <a:schemeClr val="accent5">
                  <a:lumMod val="5000"/>
                  <a:lumOff val="95000"/>
                </a:schemeClr>
              </a:gs>
              <a:gs pos="74000">
                <a:schemeClr val="accent5">
                  <a:lumMod val="45000"/>
                  <a:lumOff val="55000"/>
                </a:schemeClr>
              </a:gs>
              <a:gs pos="83000">
                <a:schemeClr val="accent5">
                  <a:lumMod val="45000"/>
                  <a:lumOff val="55000"/>
                </a:schemeClr>
              </a:gs>
              <a:gs pos="100000">
                <a:schemeClr val="accent5">
                  <a:lumMod val="30000"/>
                  <a:lumOff val="70000"/>
                </a:schemeClr>
              </a:gs>
            </a:gsLst>
            <a:lin ang="5400000" scaled="1"/>
            <a:tileRect/>
          </a:gra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kumimoji="0" lang="ru-RU" alt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kumimoji="0" lang="ru-RU" alt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kumimoji="0" lang="ru-RU" altLang="ru-RU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Пример программы</a:t>
            </a:r>
            <a:r>
              <a:rPr kumimoji="0" lang="ru-RU" alt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</a:rPr>
              <a:t/>
            </a:r>
            <a:br>
              <a:rPr kumimoji="0" lang="ru-RU" alt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</a:rPr>
            </a:br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903890" y="948600"/>
            <a:ext cx="10515600" cy="4351338"/>
          </a:xfrm>
        </p:spPr>
        <p:txBody>
          <a:bodyPr/>
          <a:lstStyle/>
          <a:p>
            <a:pPr marL="0" indent="0">
              <a:spcBef>
                <a:spcPts val="0"/>
              </a:spcBef>
              <a:buNone/>
            </a:pPr>
            <a:endPara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K=0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S=0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kol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input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())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 </a:t>
            </a:r>
            <a:r>
              <a:rPr 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in range(</a:t>
            </a:r>
            <a:r>
              <a:rPr 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kol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):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a= </a:t>
            </a:r>
            <a:r>
              <a:rPr 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(input ())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if a&gt;0: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S=</a:t>
            </a:r>
            <a:r>
              <a:rPr 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S+a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K=K+1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print ("{:.1f}".format(S/K))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print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(K)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kumimoji="0" lang="ru-RU" alt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lang="ru-RU" dirty="0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29886297"/>
              </p:ext>
            </p:extLst>
          </p:nvPr>
        </p:nvGraphicFramePr>
        <p:xfrm>
          <a:off x="4656083" y="3359422"/>
          <a:ext cx="6763407" cy="32211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52193"/>
                <a:gridCol w="3011214"/>
              </a:tblGrid>
              <a:tr h="386465">
                <a:tc>
                  <a:txBody>
                    <a:bodyPr/>
                    <a:lstStyle/>
                    <a:p>
                      <a:r>
                        <a:rPr lang="ru-RU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Условие </a:t>
                      </a:r>
                      <a:endParaRPr lang="ru-RU" sz="1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Запись</a:t>
                      </a:r>
                      <a:r>
                        <a:rPr lang="ru-RU" sz="14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на зыке </a:t>
                      </a:r>
                      <a:r>
                        <a:rPr lang="en-US" sz="14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Python</a:t>
                      </a:r>
                      <a:endParaRPr lang="ru-RU" sz="1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86465"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Найдите </a:t>
                      </a:r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среднюю температуру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за время наблюдения. Если количество дней, когда температура поднималась выше нуля градусов, не менее 5, выведите YES, иначе выведите NO.</a:t>
                      </a:r>
                    </a:p>
                    <a:p>
                      <a:endParaRPr lang="ru-RU" sz="1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a= </a:t>
                      </a:r>
                      <a:r>
                        <a:rPr lang="en-US" sz="1800" b="1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int</a:t>
                      </a:r>
                      <a:r>
                        <a:rPr lang="en-US" sz="18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(input ())</a:t>
                      </a:r>
                      <a:endParaRPr lang="ru-RU" sz="18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sz="18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  S=</a:t>
                      </a:r>
                      <a:r>
                        <a:rPr lang="en-US" sz="1800" b="1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S+a</a:t>
                      </a:r>
                      <a:endParaRPr lang="ru-RU" sz="18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sz="18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  K=K+1</a:t>
                      </a:r>
                      <a:endParaRPr lang="ru-RU" sz="18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sz="18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  if a&gt;0:</a:t>
                      </a:r>
                      <a:endParaRPr lang="ru-RU" sz="18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sz="18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      n=n+1</a:t>
                      </a:r>
                      <a:endParaRPr lang="ru-RU" sz="18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sz="18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print ("{:.1f}".format(S/K))</a:t>
                      </a:r>
                      <a:endParaRPr lang="ru-RU" sz="18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sz="18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if n&gt;=5:</a:t>
                      </a:r>
                      <a:endParaRPr lang="ru-RU" sz="18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sz="18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  print ('YES')</a:t>
                      </a:r>
                      <a:endParaRPr lang="ru-RU" sz="18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sz="18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else:</a:t>
                      </a:r>
                      <a:endParaRPr lang="ru-RU" sz="18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sz="18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  </a:t>
                      </a:r>
                      <a:r>
                        <a:rPr lang="ru-RU" sz="1800" b="1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print</a:t>
                      </a:r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('NO')</a:t>
                      </a:r>
                      <a:endParaRPr lang="ru-RU" sz="1800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6141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хема 4"/>
          <p:cNvGraphicFramePr/>
          <p:nvPr/>
        </p:nvGraphicFramePr>
        <p:xfrm>
          <a:off x="930167" y="110360"/>
          <a:ext cx="10152992" cy="651115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298373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080000"/>
          </a:xfrm>
          <a:gradFill flip="none" rotWithShape="1">
            <a:gsLst>
              <a:gs pos="0">
                <a:schemeClr val="accent5">
                  <a:lumMod val="5000"/>
                  <a:lumOff val="95000"/>
                </a:schemeClr>
              </a:gs>
              <a:gs pos="74000">
                <a:schemeClr val="accent5">
                  <a:lumMod val="45000"/>
                  <a:lumOff val="55000"/>
                </a:schemeClr>
              </a:gs>
              <a:gs pos="83000">
                <a:schemeClr val="accent5">
                  <a:lumMod val="45000"/>
                  <a:lumOff val="55000"/>
                </a:schemeClr>
              </a:gs>
              <a:gs pos="100000">
                <a:schemeClr val="accent5">
                  <a:lumMod val="30000"/>
                  <a:lumOff val="70000"/>
                </a:schemeClr>
              </a:gs>
            </a:gsLst>
            <a:lin ang="5400000" scaled="1"/>
            <a:tileRect/>
          </a:gra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Начало работы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4999"/>
          <a:stretch/>
        </p:blipFill>
        <p:spPr>
          <a:xfrm>
            <a:off x="2226255" y="2043113"/>
            <a:ext cx="7739489" cy="4133850"/>
          </a:xfrm>
          <a:prstGeom prst="rect">
            <a:avLst/>
          </a:prstGeom>
          <a:ln w="228600" cap="sq" cmpd="thickThin">
            <a:solidFill>
              <a:schemeClr val="accent1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5" name="Прямоугольная выноска 4">
            <a:hlinkClick r:id="rId3" action="ppaction://hlinkfile"/>
          </p:cNvPr>
          <p:cNvSpPr/>
          <p:nvPr/>
        </p:nvSpPr>
        <p:spPr>
          <a:xfrm>
            <a:off x="10229850" y="4371976"/>
            <a:ext cx="1490662" cy="1114425"/>
          </a:xfrm>
          <a:prstGeom prst="wedgeRectCallout">
            <a:avLst>
              <a:gd name="adj1" fmla="val -230737"/>
              <a:gd name="adj2" fmla="val -74680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n w="0"/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38 задач</a:t>
            </a:r>
            <a:endParaRPr lang="ru-RU" sz="2400" b="1" dirty="0">
              <a:ln w="0"/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6759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080000"/>
          </a:xfrm>
          <a:gradFill flip="none" rotWithShape="1">
            <a:gsLst>
              <a:gs pos="0">
                <a:schemeClr val="accent5">
                  <a:lumMod val="5000"/>
                  <a:lumOff val="95000"/>
                </a:schemeClr>
              </a:gs>
              <a:gs pos="74000">
                <a:schemeClr val="accent5">
                  <a:lumMod val="45000"/>
                  <a:lumOff val="55000"/>
                </a:schemeClr>
              </a:gs>
              <a:gs pos="83000">
                <a:schemeClr val="accent5">
                  <a:lumMod val="45000"/>
                  <a:lumOff val="55000"/>
                </a:schemeClr>
              </a:gs>
              <a:gs pos="100000">
                <a:schemeClr val="accent5">
                  <a:lumMod val="30000"/>
                  <a:lumOff val="70000"/>
                </a:schemeClr>
              </a:gs>
            </a:gsLst>
            <a:lin ang="5400000" scaled="1"/>
            <a:tileRect/>
          </a:gra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fontScale="90000"/>
          </a:bodyPr>
          <a:lstStyle/>
          <a:p>
            <a:pPr algn="ctr"/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Минимальные требования к знаниям ученика</a:t>
            </a:r>
            <a:b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Объект 6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Ввод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buNone/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input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()) </a:t>
            </a:r>
          </a:p>
          <a:p>
            <a:pPr lvl="0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Вывод 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print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(K)</a:t>
            </a:r>
          </a:p>
          <a:p>
            <a:pPr marL="0" indent="0" algn="just">
              <a:buNone/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Если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значение переменной К вещественное число с множеством знаков после запятой, например при выводе среднего значения, можно использовать форматирование.</a:t>
            </a:r>
          </a:p>
          <a:p>
            <a:pPr marL="0" indent="0" algn="just">
              <a:buNone/>
            </a:pP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print 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("{:.1f}".format(S/K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))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1780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080000"/>
          </a:xfrm>
          <a:gradFill flip="none" rotWithShape="1">
            <a:gsLst>
              <a:gs pos="0">
                <a:schemeClr val="accent5">
                  <a:lumMod val="5000"/>
                  <a:lumOff val="95000"/>
                </a:schemeClr>
              </a:gs>
              <a:gs pos="74000">
                <a:schemeClr val="accent5">
                  <a:lumMod val="45000"/>
                  <a:lumOff val="55000"/>
                </a:schemeClr>
              </a:gs>
              <a:gs pos="83000">
                <a:schemeClr val="accent5">
                  <a:lumMod val="45000"/>
                  <a:lumOff val="55000"/>
                </a:schemeClr>
              </a:gs>
              <a:gs pos="100000">
                <a:schemeClr val="accent5">
                  <a:lumMod val="30000"/>
                  <a:lumOff val="70000"/>
                </a:schemeClr>
              </a:gs>
            </a:gsLst>
            <a:lin ang="5400000" scaled="1"/>
            <a:tileRect/>
          </a:gra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Минимальные требования к знаниям ученика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Объект 6"/>
          <p:cNvSpPr>
            <a:spLocks noGrp="1"/>
          </p:cNvSpPr>
          <p:nvPr>
            <p:ph idx="1"/>
          </p:nvPr>
        </p:nvSpPr>
        <p:spPr>
          <a:xfrm>
            <a:off x="838200" y="905125"/>
            <a:ext cx="10515600" cy="4351338"/>
          </a:xfrm>
        </p:spPr>
        <p:txBody>
          <a:bodyPr>
            <a:normAutofit/>
          </a:bodyPr>
          <a:lstStyle/>
          <a:p>
            <a:pPr lvl="0"/>
            <a:endParaRPr lang="ru-RU" sz="3200" dirty="0" smtClean="0"/>
          </a:p>
          <a:p>
            <a:pPr lvl="0"/>
            <a:r>
              <a:rPr lang="ru-RU" sz="3200" dirty="0" smtClean="0"/>
              <a:t>Условный оператор.  </a:t>
            </a:r>
          </a:p>
          <a:p>
            <a:pPr lvl="0"/>
            <a:r>
              <a:rPr lang="ru-RU" sz="3200" dirty="0" smtClean="0"/>
              <a:t>Блок </a:t>
            </a:r>
            <a:r>
              <a:rPr lang="ru-RU" sz="3200" dirty="0"/>
              <a:t>кода, который необходимо выполнить отделяется четырьмя пробелами слева.</a:t>
            </a:r>
          </a:p>
          <a:p>
            <a:pPr lvl="0"/>
            <a:endParaRPr lang="ru-RU" sz="3200" dirty="0" smtClean="0"/>
          </a:p>
          <a:p>
            <a:pPr marL="0" lvl="0" indent="0">
              <a:buNone/>
            </a:pPr>
            <a:endParaRPr lang="ru-RU" sz="3200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1303258"/>
              </p:ext>
            </p:extLst>
          </p:nvPr>
        </p:nvGraphicFramePr>
        <p:xfrm>
          <a:off x="915714" y="2956560"/>
          <a:ext cx="10360572" cy="353883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180286"/>
                <a:gridCol w="5180286"/>
              </a:tblGrid>
              <a:tr h="88470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Неполное ветвление. </a:t>
                      </a:r>
                      <a:endParaRPr lang="ru-RU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Конструкция  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if</a:t>
                      </a:r>
                      <a:endParaRPr lang="ru-RU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Полное ветвление.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Конструкция 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if</a:t>
                      </a:r>
                      <a:r>
                        <a:rPr lang="ru-RU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-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else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65412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if</a:t>
                      </a:r>
                      <a:r>
                        <a:rPr lang="ru-RU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&lt;условие&gt;: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   инструкции 1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   инструкция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indent="180340" algn="just"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if</a:t>
                      </a:r>
                      <a:r>
                        <a:rPr lang="ru-RU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&lt;условие&gt;: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   инструкции 1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   инструкция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else</a:t>
                      </a:r>
                      <a:r>
                        <a:rPr lang="ru-RU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: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   инструкции 1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   инструкция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60705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080000"/>
          </a:xfrm>
          <a:gradFill flip="none" rotWithShape="1">
            <a:gsLst>
              <a:gs pos="0">
                <a:schemeClr val="accent5">
                  <a:lumMod val="5000"/>
                  <a:lumOff val="95000"/>
                </a:schemeClr>
              </a:gs>
              <a:gs pos="74000">
                <a:schemeClr val="accent5">
                  <a:lumMod val="45000"/>
                  <a:lumOff val="55000"/>
                </a:schemeClr>
              </a:gs>
              <a:gs pos="83000">
                <a:schemeClr val="accent5">
                  <a:lumMod val="45000"/>
                  <a:lumOff val="55000"/>
                </a:schemeClr>
              </a:gs>
              <a:gs pos="100000">
                <a:schemeClr val="accent5">
                  <a:lumMod val="30000"/>
                  <a:lumOff val="70000"/>
                </a:schemeClr>
              </a:gs>
            </a:gsLst>
            <a:lin ang="5400000" scaled="1"/>
            <a:tileRect/>
          </a:gra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ru-RU" sz="4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Минимальные требования к знаниям ученика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7" name="Объект 6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lvl="0" fontAlgn="base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Условия. Сложные условия. </a:t>
            </a:r>
          </a:p>
          <a:p>
            <a:pPr marL="0" indent="0" fontAlgn="base">
              <a:buNone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Знаки сравнения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&gt;,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,&gt; =, &lt;=, !=,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= =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a%8= =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 {кратное 8}</a:t>
            </a:r>
          </a:p>
          <a:p>
            <a:pPr marL="0" indent="0">
              <a:buNone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a%2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 =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0{четное}</a:t>
            </a:r>
          </a:p>
          <a:p>
            <a:pPr marL="0" indent="0">
              <a:buNone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a%10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 =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8{оканчивается на 8}</a:t>
            </a:r>
          </a:p>
          <a:p>
            <a:pPr marL="0" indent="0">
              <a:buNone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a%10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 =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0{оканчивается на 0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</a:p>
          <a:p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составлении сложных условий используем связки </a:t>
            </a:r>
            <a:endParaRPr lang="ru-RU" sz="3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И, 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or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ИЛИ</a:t>
            </a:r>
          </a:p>
          <a:p>
            <a:pPr marL="0" indent="0">
              <a:buNone/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кратное 8 и оканчивается на 3</a:t>
            </a:r>
          </a:p>
          <a:p>
            <a:pPr marL="0" indent="0">
              <a:buNone/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a%8= =0 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a%10= =3</a:t>
            </a:r>
          </a:p>
          <a:p>
            <a:r>
              <a:rPr lang="ru-RU" sz="3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Модуль числа</a:t>
            </a:r>
          </a:p>
          <a:p>
            <a:pPr marL="0" indent="0">
              <a:buNone/>
            </a:pPr>
            <a:r>
              <a:rPr lang="en-US" dirty="0"/>
              <a:t>abs (a</a:t>
            </a:r>
            <a:r>
              <a:rPr lang="en-US" dirty="0" smtClean="0"/>
              <a:t>)&lt;30000:</a:t>
            </a:r>
            <a:r>
              <a:rPr lang="ru-RU" dirty="0" smtClean="0"/>
              <a:t> (веденное число по модуль меньше 30000)</a:t>
            </a:r>
            <a:endParaRPr lang="ru-RU" dirty="0"/>
          </a:p>
          <a:p>
            <a:pPr marL="0" indent="0">
              <a:buNone/>
            </a:pPr>
            <a:endParaRPr lang="ru-RU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3200" dirty="0"/>
          </a:p>
          <a:p>
            <a:pPr lvl="0"/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2904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080000"/>
          </a:xfrm>
          <a:gradFill flip="none" rotWithShape="1">
            <a:gsLst>
              <a:gs pos="0">
                <a:schemeClr val="accent5">
                  <a:lumMod val="5000"/>
                  <a:lumOff val="95000"/>
                </a:schemeClr>
              </a:gs>
              <a:gs pos="74000">
                <a:schemeClr val="accent5">
                  <a:lumMod val="45000"/>
                  <a:lumOff val="55000"/>
                </a:schemeClr>
              </a:gs>
              <a:gs pos="83000">
                <a:schemeClr val="accent5">
                  <a:lumMod val="45000"/>
                  <a:lumOff val="55000"/>
                </a:schemeClr>
              </a:gs>
              <a:gs pos="100000">
                <a:schemeClr val="accent5">
                  <a:lumMod val="30000"/>
                  <a:lumOff val="70000"/>
                </a:schemeClr>
              </a:gs>
            </a:gsLst>
            <a:lin ang="5400000" scaled="1"/>
            <a:tileRect/>
          </a:gra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ru-RU" sz="4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Минимальные требования к знаниям ученика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7" name="Объект 6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Цикл 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ru-RU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hile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while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&lt;условие продолжения работы&gt;:</a:t>
            </a:r>
          </a:p>
          <a:p>
            <a:pPr marL="0" indent="0">
              <a:buNone/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инструкции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  <a:p>
            <a:pPr marL="0" indent="0">
              <a:buNone/>
            </a:pPr>
            <a:r>
              <a:rPr lang="ru-RU" sz="3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инструкция 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Цикл 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in 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nge 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(n): 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где 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это число повторений цикла</a:t>
            </a:r>
          </a:p>
          <a:p>
            <a:pPr marL="0" indent="0">
              <a:buNone/>
            </a:pPr>
            <a:endParaRPr lang="ru-RU" sz="3200" dirty="0"/>
          </a:p>
          <a:p>
            <a:pPr lvl="0"/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28758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080000"/>
          </a:xfrm>
          <a:gradFill flip="none" rotWithShape="1">
            <a:gsLst>
              <a:gs pos="0">
                <a:schemeClr val="accent5">
                  <a:lumMod val="5000"/>
                  <a:lumOff val="95000"/>
                </a:schemeClr>
              </a:gs>
              <a:gs pos="74000">
                <a:schemeClr val="accent5">
                  <a:lumMod val="45000"/>
                  <a:lumOff val="55000"/>
                </a:schemeClr>
              </a:gs>
              <a:gs pos="83000">
                <a:schemeClr val="accent5">
                  <a:lumMod val="45000"/>
                  <a:lumOff val="55000"/>
                </a:schemeClr>
              </a:gs>
              <a:gs pos="100000">
                <a:schemeClr val="accent5">
                  <a:lumMod val="30000"/>
                  <a:lumOff val="70000"/>
                </a:schemeClr>
              </a:gs>
            </a:gsLst>
            <a:lin ang="5400000" scaled="1"/>
            <a:tileRect/>
          </a:gra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ru-RU" sz="4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Задания с ФИПИ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7" name="Объект 6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ru-RU" sz="3200" dirty="0"/>
          </a:p>
          <a:p>
            <a:pPr lvl="0"/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845632116"/>
              </p:ext>
            </p:extLst>
          </p:nvPr>
        </p:nvGraphicFramePr>
        <p:xfrm>
          <a:off x="838200" y="1618392"/>
          <a:ext cx="10733690" cy="528373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04591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7408</TotalTime>
  <Words>1990</Words>
  <Application>Microsoft Office PowerPoint</Application>
  <PresentationFormat>Широкоэкранный</PresentationFormat>
  <Paragraphs>405</Paragraphs>
  <Slides>31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6" baseType="lpstr">
      <vt:lpstr>Arial</vt:lpstr>
      <vt:lpstr>Calibri</vt:lpstr>
      <vt:lpstr>Calibri Light</vt:lpstr>
      <vt:lpstr>Times New Roman</vt:lpstr>
      <vt:lpstr>Тема Office</vt:lpstr>
      <vt:lpstr>Методическая разработка «Подготовка к ОГЭ по информатике. Задачи на программирование»</vt:lpstr>
      <vt:lpstr>Содержание</vt:lpstr>
      <vt:lpstr>Презентация PowerPoint</vt:lpstr>
      <vt:lpstr>Начало работы</vt:lpstr>
      <vt:lpstr> Минимальные требования к знаниям ученика </vt:lpstr>
      <vt:lpstr> Минимальные требования к знаниям ученика </vt:lpstr>
      <vt:lpstr> Минимальные требования к знаниям ученика </vt:lpstr>
      <vt:lpstr> Минимальные требования к знаниям ученика </vt:lpstr>
      <vt:lpstr> Задания с ФИПИ </vt:lpstr>
      <vt:lpstr>Презентация PowerPoint</vt:lpstr>
      <vt:lpstr>Презентация PowerPoint</vt:lpstr>
      <vt:lpstr>  Цикл while Количество – 10 задач  </vt:lpstr>
      <vt:lpstr> Пример программы </vt:lpstr>
      <vt:lpstr>   Цикл while  Сумма – 9 задач   </vt:lpstr>
      <vt:lpstr> Пример программы </vt:lpstr>
      <vt:lpstr>   Цикл while Сумма и количество – 1 задача   </vt:lpstr>
      <vt:lpstr> Пример программы </vt:lpstr>
      <vt:lpstr>   Цикл while Среднее -  3 задачи   </vt:lpstr>
      <vt:lpstr> Пример программы </vt:lpstr>
      <vt:lpstr>Презентация PowerPoint</vt:lpstr>
      <vt:lpstr>   Цикл for Количество -  6 задач   </vt:lpstr>
      <vt:lpstr> Пример программы </vt:lpstr>
      <vt:lpstr>   Цикл for Сумма  -  1 штука   </vt:lpstr>
      <vt:lpstr> Пример программы </vt:lpstr>
      <vt:lpstr>   Цикл for Максимальное  -  4 задачи   </vt:lpstr>
      <vt:lpstr> Пример программы </vt:lpstr>
      <vt:lpstr>   Цикл for Минимальное -  2 задачи   </vt:lpstr>
      <vt:lpstr> Пример программы </vt:lpstr>
      <vt:lpstr>   Цикл for Среднее -  2 задачи   </vt:lpstr>
      <vt:lpstr> Пример программы 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94</cp:revision>
  <dcterms:created xsi:type="dcterms:W3CDTF">2021-10-29T21:58:00Z</dcterms:created>
  <dcterms:modified xsi:type="dcterms:W3CDTF">2024-05-07T08:12:49Z</dcterms:modified>
</cp:coreProperties>
</file>