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5" r:id="rId3"/>
    <p:sldId id="261" r:id="rId4"/>
    <p:sldId id="257" r:id="rId5"/>
    <p:sldId id="263" r:id="rId6"/>
    <p:sldId id="258" r:id="rId7"/>
    <p:sldId id="259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237626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sz="2000" dirty="0">
                <a:ea typeface="Times New Roman"/>
                <a:cs typeface="Times New Roman"/>
              </a:rPr>
              <a:t>Отдел образования администрации 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>
                <a:ea typeface="Times New Roman"/>
                <a:cs typeface="Times New Roman"/>
              </a:rPr>
              <a:t>Печенгский муниципальный округ Мурманская область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>
                <a:ea typeface="Times New Roman"/>
                <a:cs typeface="Times New Roman"/>
              </a:rPr>
              <a:t>Муниципальное бюджетное дошкольное образовательное учреждение «Детский сад №7»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132856"/>
            <a:ext cx="6400800" cy="374441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100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8600" b="1" dirty="0">
                <a:latin typeface="Times New Roman"/>
                <a:ea typeface="Times New Roman"/>
                <a:cs typeface="Times New Roman"/>
              </a:rPr>
              <a:t>Проект: «</a:t>
            </a:r>
            <a:r>
              <a:rPr lang="ru-RU" sz="8600" b="1" dirty="0">
                <a:latin typeface="Times New Roman"/>
                <a:ea typeface="Calibri"/>
                <a:cs typeface="Times New Roman"/>
              </a:rPr>
              <a:t>8 Марта – международный женский день</a:t>
            </a:r>
            <a:r>
              <a:rPr lang="ru-RU" sz="8600" b="1" dirty="0">
                <a:latin typeface="Times New Roman"/>
                <a:ea typeface="Times New Roman"/>
                <a:cs typeface="Times New Roman"/>
              </a:rPr>
              <a:t>»</a:t>
            </a:r>
            <a:endParaRPr lang="ru-RU" sz="8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5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5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5100" b="1" dirty="0">
                <a:latin typeface="Times New Roman"/>
                <a:ea typeface="Times New Roman"/>
                <a:cs typeface="Times New Roman"/>
              </a:rPr>
              <a:t>Срок реализации проекта: 1-5 марта</a:t>
            </a:r>
            <a:endParaRPr lang="ru-RU" sz="5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51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51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</a:pPr>
            <a:r>
              <a:rPr lang="ru-RU" sz="8600" dirty="0">
                <a:latin typeface="Times New Roman"/>
                <a:ea typeface="Times New Roman"/>
                <a:cs typeface="Times New Roman"/>
              </a:rPr>
              <a:t>Руководитель проекта</a:t>
            </a:r>
            <a:r>
              <a:rPr lang="ru-RU" sz="8600"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sz="8600" smtClean="0">
                <a:latin typeface="Times New Roman"/>
                <a:ea typeface="Times New Roman"/>
                <a:cs typeface="Times New Roman"/>
              </a:rPr>
              <a:t>воспитательЦей </a:t>
            </a:r>
            <a:r>
              <a:rPr lang="ru-RU" sz="8600" dirty="0">
                <a:latin typeface="Times New Roman"/>
                <a:ea typeface="Times New Roman"/>
                <a:cs typeface="Times New Roman"/>
              </a:rPr>
              <a:t>О.В.</a:t>
            </a:r>
            <a:endParaRPr lang="ru-RU" sz="86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4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un9-75.userapi.com/impg/ZNhaQV0V8XWuCKI9kJnRBe60QOJ-R7iNtaAgQQ/2WB8iqEn4xg.jpg?size=1280x960&amp;quality=96&amp;sign=9de8580d6f0b0a314b646ca9e7d41cad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5298" y="2731770"/>
            <a:ext cx="3902886" cy="292947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Times New Roman"/>
              </a:rPr>
              <a:t>Коллективная работа «Букет для мамы»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1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Выставка </a:t>
            </a:r>
            <a:r>
              <a:rPr lang="ru-RU" dirty="0" smtClean="0"/>
              <a:t>работ </a:t>
            </a:r>
            <a:r>
              <a:rPr lang="ru-RU" sz="4000" dirty="0">
                <a:latin typeface="Calibri"/>
                <a:ea typeface="Calibri"/>
                <a:cs typeface="Times New Roman"/>
              </a:rPr>
              <a:t>«Подарок для любимой мамочки»</a:t>
            </a:r>
            <a:endParaRPr lang="ru-RU" dirty="0"/>
          </a:p>
        </p:txBody>
      </p:sp>
      <p:pic>
        <p:nvPicPr>
          <p:cNvPr id="5" name="Объект 4" descr="https://sun9-35.userapi.com/impg/lXpb2Kplp-F8nmHPoLf1SDFuOAxFrftSciNfwA/8f6sYBYZQgw.jpg?size=1280x960&amp;quality=96&amp;sign=21c8465de91192530fe8676538dc357a&amp;type=album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3816424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sun9-11.userapi.com/impg/P1CkkLDgRUTbbXceFk4kztLHQLDKGdc5GFcdWg/AQJOBfv6eBs.jpg?size=1280x310&amp;quality=96&amp;sign=b39f666c3d0722eda47c6fa7afd4cf33&amp;type=album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5025" y="3940026"/>
            <a:ext cx="3822700" cy="9258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0862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un9-8.userapi.com/impg/Kpezmo3WAT8C__SGJk2wPn51rVRxuG6SzMGIog/lq_q3TRgbG8.jpg?size=810x1080&amp;quality=96&amp;sign=baf13ff06ef30e61294191a7be638ec1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5"/>
            <a:ext cx="3312368" cy="201622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20886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Рассматривание иллюстраций книг о мамах</a:t>
            </a:r>
            <a:r>
              <a:rPr lang="ru-RU" sz="3100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09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 стихи о маме «Кто в семье любимый самый», </a:t>
            </a:r>
            <a:endParaRPr lang="ru-RU" dirty="0"/>
          </a:p>
        </p:txBody>
      </p:sp>
      <p:pic>
        <p:nvPicPr>
          <p:cNvPr id="5" name="Объект 4" descr="https://sun9-23.userapi.com/impg/kV9lraEOa9Ixu1kPHF2BBF_iJ79SKX8-7i92tA/aQQvHu8r_AY.jpg?size=540x1080&amp;quality=96&amp;sign=356c7c3ad7aa020cf54fa3b1187eeac9&amp;type=album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7" y="2132856"/>
            <a:ext cx="2448272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sun9-51.userapi.com/impg/kt-86pRiNbDJlN8R_vnS_GwDZSugx_AbSOgobg/ZXtCuLfC38o.jpg?size=810x1080&amp;quality=96&amp;sign=afe51a45557b0e7aef452df884366f4d&amp;type=album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3951" y="2679700"/>
            <a:ext cx="2584847" cy="3446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709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«Из цветной бумаги вырежу кусочек» </a:t>
            </a:r>
            <a:endParaRPr lang="ru-RU" dirty="0"/>
          </a:p>
        </p:txBody>
      </p:sp>
      <p:pic>
        <p:nvPicPr>
          <p:cNvPr id="6" name="Объект 5" descr="https://sun9-63.userapi.com/impg/fkexePnnn472gGyHpU5Nr038lG8lQ4LjLKQwwA/J-NqQUFG3jg.jpg?size=540x1080&amp;quality=96&amp;sign=f5ebdecd8b331b6c70cebbdcaa152205&amp;type=album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988840"/>
            <a:ext cx="2376264" cy="4320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4" descr="https://sun9-27.userapi.com/impg/DgEu02qj7aBD0_3fFB0YyJImen1OCm6_gQQmqw/2O9Xyc6TFC4.jpg?size=810x1080&amp;quality=96&amp;sign=0d658e93855c929c430c300a3e403586&amp;type=album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1" y="2679700"/>
            <a:ext cx="2916758" cy="3446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508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un9-46.userapi.com/impg/5OgBzCiU5IEGqEkV9Emrgh8KIzjfbYmg036FUg/3Za07sS7yDI.jpg?size=1280x960&amp;quality=96&amp;sign=9f7011f2b53f67c711b2b0a1125a747c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140968"/>
            <a:ext cx="3456383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8400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Times New Roman"/>
              </a:rPr>
              <a:t/>
            </a:r>
            <a:br>
              <a:rPr lang="ru-RU" dirty="0" smtClean="0">
                <a:latin typeface="Times New Roman"/>
              </a:rPr>
            </a:br>
            <a:r>
              <a:rPr lang="ru-RU" dirty="0" smtClean="0">
                <a:latin typeface="Times New Roman"/>
              </a:rPr>
              <a:t>праздник  </a:t>
            </a:r>
            <a:r>
              <a:rPr lang="ru-RU" dirty="0" smtClean="0">
                <a:latin typeface="Times New Roman"/>
              </a:rPr>
              <a:t>«</a:t>
            </a:r>
            <a:r>
              <a:rPr lang="ru-RU" dirty="0">
                <a:latin typeface="Times New Roman"/>
              </a:rPr>
              <a:t>8 Марта - праздник мам</a:t>
            </a:r>
            <a:r>
              <a:rPr lang="ru-RU" dirty="0" smtClean="0">
                <a:latin typeface="Times New Roman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 descr="https://sun9-16.userapi.com/impg/m7ApjZks687SObxPjLdYx5G35uIMqonnRFYEHA/vgxk9Z77gy8.jpg?size=810x1080&amp;quality=96&amp;sign=559e60e5c806895755d35971ce69cccd&amp;type=albu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3" y="2708920"/>
            <a:ext cx="1080119" cy="1800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22.userapi.com/impg/eDBPg0pTAv_as5UOk_FCoT5kSx5ftau6L6xMmA/oAPTNbTIJX0.jpg?size=1280x960&amp;quality=96&amp;sign=e02f41b7194cb1bf9a28ed3b00c210af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85184"/>
            <a:ext cx="2808312" cy="1512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215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sun9-8.userapi.com/impg/3mp9pC71MmiVQtrp65HIthZB7FdCWCZ31gWCoA/qurVsJzrmXA.jpg?size=1280x960&amp;quality=96&amp;sign=11797aa075bd0ccf2800d484e9b668ba&amp;type=album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912"/>
            <a:ext cx="4392488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Стенгазета </a:t>
            </a:r>
            <a:r>
              <a:rPr lang="ru-RU" sz="4000" dirty="0"/>
              <a:t>«Мамино сокровище»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0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736503"/>
            <a:ext cx="4248472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/>
                <a:ea typeface="Times New Roman"/>
              </a:rPr>
              <a:t>Вид проекта</a:t>
            </a:r>
          </a:p>
          <a:p>
            <a:pPr marL="274320" lvl="0" indent="-27432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/>
                <a:ea typeface="Calibri"/>
                <a:cs typeface="Times New Roman"/>
              </a:rPr>
              <a:t>Информационный, творческий, групповой, краткосрочный .</a:t>
            </a:r>
            <a:endParaRPr lang="ru-RU" sz="2000" dirty="0">
              <a:solidFill>
                <a:srgbClr val="073E87"/>
              </a:solidFill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08104" y="2663150"/>
            <a:ext cx="2736304" cy="1901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/>
                <a:ea typeface="Times New Roman"/>
              </a:rPr>
              <a:t>Сроки реализации </a:t>
            </a:r>
          </a:p>
          <a:p>
            <a:pPr marL="274320" lvl="0" indent="-274320" algn="ctr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  <a:latin typeface="Times New Roman"/>
                <a:ea typeface="Times New Roman"/>
                <a:cs typeface="Times New Roman"/>
              </a:rPr>
              <a:t>1 неделя</a:t>
            </a:r>
            <a:endParaRPr lang="ru-RU" sz="2000" dirty="0">
              <a:solidFill>
                <a:srgbClr val="073E87"/>
              </a:solidFill>
              <a:ea typeface="Calibri"/>
              <a:cs typeface="Times New Roman"/>
            </a:endParaRPr>
          </a:p>
          <a:p>
            <a:pPr marL="274320" lvl="0" indent="-274320">
              <a:spcBef>
                <a:spcPct val="20000"/>
              </a:spcBef>
              <a:buClr>
                <a:srgbClr val="31B6FD"/>
              </a:buClr>
              <a:buSzPct val="100000"/>
              <a:buFont typeface="Symbol" pitchFamily="18" charset="2"/>
              <a:buChar char=""/>
            </a:pPr>
            <a:r>
              <a:rPr lang="ru-RU" sz="2400" dirty="0">
                <a:solidFill>
                  <a:srgbClr val="073E87"/>
                </a:solidFill>
              </a:rPr>
              <a:t>01-05.03.2021г</a:t>
            </a:r>
          </a:p>
        </p:txBody>
      </p:sp>
    </p:spTree>
    <p:extLst>
      <p:ext uri="{BB962C8B-B14F-4D97-AF65-F5344CB8AC3E}">
        <p14:creationId xmlns:p14="http://schemas.microsoft.com/office/powerpoint/2010/main" val="286135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дети разновозрастной </a:t>
            </a:r>
            <a:r>
              <a:rPr lang="ru-RU" dirty="0" smtClean="0">
                <a:latin typeface="Times New Roman"/>
                <a:ea typeface="Calibri"/>
              </a:rPr>
              <a:t>группы</a:t>
            </a: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родители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Адресация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885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ea typeface="Calibri"/>
                <a:cs typeface="Times New Roman"/>
              </a:rPr>
              <a:t>Мы привыкли принимать существующие праздники как само собой разумеющееся, если есть праздник, значит, нужно его отмечать, поздравлять, дарить подарки. При подготовке детей к празднику возник вопрос: «Откуда пришел праздник? Почему именно 8 Марта стал международным женским днем?». Возникла идея провести подготовку к празднику в ходе осуществления проекта «8 Марта – международный женский день», познакомить детей с историей возникновения праздника и подготовить с детьми для милых мамочек подарки своими руками и утренник.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Актуальность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19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3284983"/>
            <a:ext cx="6624736" cy="2664297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ru-RU" sz="2800" dirty="0">
                <a:latin typeface="Times New Roman"/>
                <a:ea typeface="Calibri"/>
              </a:rPr>
              <a:t>При подготовке детей к празднику возник вопрос: «Откуда пришел праздник? Почему именно 8 Марта стал международным женским днем?».</a:t>
            </a:r>
            <a:endParaRPr lang="ru-RU" sz="2800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/>
                <a:ea typeface="Times New Roman"/>
              </a:rPr>
              <a:t>Проблема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73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3068959"/>
            <a:ext cx="5832648" cy="2592289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>Расширять представления детей о возникновении праздника 8 Марта.</a:t>
            </a: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Times New Roman"/>
              </a:rPr>
              <a:t>Цель проекта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094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/>
              <a:t>Обучающие: </a:t>
            </a:r>
          </a:p>
          <a:p>
            <a:pPr>
              <a:spcAft>
                <a:spcPts val="0"/>
              </a:spcAft>
            </a:pPr>
            <a:r>
              <a:rPr lang="ru-RU" dirty="0"/>
              <a:t>- познакомить детей с историей возникновения праздника 8 Марта;</a:t>
            </a:r>
          </a:p>
          <a:p>
            <a:pPr>
              <a:spcAft>
                <a:spcPts val="0"/>
              </a:spcAft>
            </a:pPr>
            <a:r>
              <a:rPr lang="ru-RU" dirty="0"/>
              <a:t>-познакомить детей с профессиями женщин, их значимостью для других людей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/>
              <a:t> Развивающие:</a:t>
            </a:r>
          </a:p>
          <a:p>
            <a:pPr>
              <a:spcAft>
                <a:spcPts val="0"/>
              </a:spcAft>
            </a:pPr>
            <a:r>
              <a:rPr lang="ru-RU" dirty="0"/>
              <a:t> - развивать связную речь, при составлении описательного рассказа о мамах</a:t>
            </a:r>
          </a:p>
          <a:p>
            <a:pPr>
              <a:spcAft>
                <a:spcPts val="0"/>
              </a:spcAft>
            </a:pPr>
            <a:r>
              <a:rPr lang="ru-RU" dirty="0"/>
              <a:t>- развивать творческие способности детей, мелкую моторику рук</a:t>
            </a:r>
          </a:p>
          <a:p>
            <a:pPr marL="0" indent="0">
              <a:spcAft>
                <a:spcPts val="0"/>
              </a:spcAft>
              <a:buNone/>
            </a:pPr>
            <a:r>
              <a:rPr lang="ru-RU" dirty="0" smtClean="0"/>
              <a:t> </a:t>
            </a:r>
            <a:r>
              <a:rPr lang="ru-RU" dirty="0"/>
              <a:t>Воспитательные:</a:t>
            </a:r>
          </a:p>
          <a:p>
            <a:pPr>
              <a:spcAft>
                <a:spcPts val="0"/>
              </a:spcAft>
            </a:pPr>
            <a:r>
              <a:rPr lang="ru-RU" dirty="0"/>
              <a:t>-  воспитывать любовь, доброжелательное отношение к самому близкому и дорогому человеку- маме </a:t>
            </a:r>
          </a:p>
          <a:p>
            <a:pPr>
              <a:spcAft>
                <a:spcPts val="0"/>
              </a:spcAft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Задачи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для детей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41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Рисование «Веточка Мимозы»</a:t>
            </a:r>
            <a:endParaRPr lang="ru-RU" dirty="0"/>
          </a:p>
        </p:txBody>
      </p:sp>
      <p:pic>
        <p:nvPicPr>
          <p:cNvPr id="5" name="Объект 4" descr="https://sun9-40.userapi.com/impg/IM0cr62eC26zrSRW_bTv81ikSZR5mXQvooQuHA/e0mQ1Cj89pQ.jpg?size=810x1080&amp;quality=96&amp;sign=57a6e0a1cc1bbe2274d59e39056948b3&amp;type=album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1" y="2679700"/>
            <a:ext cx="3024336" cy="3446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sun9-29.userapi.com/impg/TMQ12yhpjtxF2tRbvxib6h9xTQ9m9Z4UH8ls6g/zpc93nfoOpk.jpg?size=810x1080&amp;quality=96&amp;sign=f7569504858d9dcac2a38f384cddca2f&amp;type=album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5824" y="2682197"/>
            <a:ext cx="2581102" cy="3441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65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«Как мы маме помогаем»</a:t>
            </a:r>
            <a:endParaRPr lang="ru-RU" dirty="0"/>
          </a:p>
        </p:txBody>
      </p:sp>
      <p:pic>
        <p:nvPicPr>
          <p:cNvPr id="5" name="Объект 4" descr="https://sun9-7.userapi.com/impg/t1lYlY6uk0vMAar3gOEzl_4vQncX-CzrGuyrIQ/wOKsKTGUFNA.jpg?size=810x1080&amp;quality=96&amp;sign=5263e4c0dc4b32f1516127b1fb5255ff&amp;type=album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7074" y="2682197"/>
            <a:ext cx="2581102" cy="3441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sun9-30.userapi.com/impg/oRpXkrsNZlfX1A4MwHZjgHLD1pQVshVCDS937g/2SqLMkld-_o.jpg?size=810x1080&amp;quality=96&amp;sign=993ee2d8e9137244541b843d6935d21d&amp;type=album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5824" y="2682197"/>
            <a:ext cx="2581102" cy="34414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949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148</TotalTime>
  <Words>266</Words>
  <Application>Microsoft Office PowerPoint</Application>
  <PresentationFormat>Экран (4:3)</PresentationFormat>
  <Paragraphs>46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Отдел образования администрации  Печенгский муниципальный округ Мурманская область Муниципальное бюджетное дошкольное образовательное учреждение «Детский сад №7» </vt:lpstr>
      <vt:lpstr>Презентация PowerPoint</vt:lpstr>
      <vt:lpstr>Адресация проекта</vt:lpstr>
      <vt:lpstr>Актуальность</vt:lpstr>
      <vt:lpstr>Проблема</vt:lpstr>
      <vt:lpstr>Цель проекта</vt:lpstr>
      <vt:lpstr>Задачи для детей </vt:lpstr>
      <vt:lpstr>Рисование «Веточка Мимозы»</vt:lpstr>
      <vt:lpstr>«Как мы маме помогаем»</vt:lpstr>
      <vt:lpstr>Коллективная работа «Букет для мамы»</vt:lpstr>
      <vt:lpstr>Выставка работ «Подарок для любимой мамочки»</vt:lpstr>
      <vt:lpstr>Рассматривание иллюстраций книг о мамах.  </vt:lpstr>
      <vt:lpstr> стихи о маме «Кто в семье любимый самый», </vt:lpstr>
      <vt:lpstr>«Из цветной бумаги вырежу кусочек» </vt:lpstr>
      <vt:lpstr> праздник  «8 Марта - праздник мам» </vt:lpstr>
      <vt:lpstr>Стенгазета «Мамино сокровище»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Отдел образования администрации  Печенгский муниципальный округ Мурманская область Муниципальное бюджетное дошкольное образовательное учреждение «Детский сад №7» </dc:title>
  <dc:creator>Оксана</dc:creator>
  <cp:lastModifiedBy>Оксана</cp:lastModifiedBy>
  <cp:revision>13</cp:revision>
  <dcterms:created xsi:type="dcterms:W3CDTF">2021-04-26T18:20:54Z</dcterms:created>
  <dcterms:modified xsi:type="dcterms:W3CDTF">2021-04-28T19:09:35Z</dcterms:modified>
</cp:coreProperties>
</file>