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1" r:id="rId4"/>
    <p:sldId id="278" r:id="rId5"/>
    <p:sldId id="277" r:id="rId6"/>
    <p:sldId id="270" r:id="rId7"/>
    <p:sldId id="258" r:id="rId8"/>
    <p:sldId id="273" r:id="rId9"/>
    <p:sldId id="274" r:id="rId10"/>
    <p:sldId id="279" r:id="rId11"/>
    <p:sldId id="280" r:id="rId12"/>
    <p:sldId id="275" r:id="rId13"/>
    <p:sldId id="276" r:id="rId14"/>
    <p:sldId id="261" r:id="rId15"/>
    <p:sldId id="265" r:id="rId16"/>
    <p:sldId id="26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17" autoAdjust="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44D811-660E-40E6-90E7-400A1F91E7AA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704900A-3297-40AB-8137-EB20F091381B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C43CF735-2D07-49C4-906F-E2A98BCAE28D}" type="parTrans" cxnId="{1B346C82-2A52-4139-8E58-99A6A41D054B}">
      <dgm:prSet/>
      <dgm:spPr/>
      <dgm:t>
        <a:bodyPr/>
        <a:lstStyle/>
        <a:p>
          <a:endParaRPr lang="ru-RU"/>
        </a:p>
      </dgm:t>
    </dgm:pt>
    <dgm:pt modelId="{E2DE508C-FFB1-4F60-9670-33F1F542F3F4}" type="sibTrans" cxnId="{1B346C82-2A52-4139-8E58-99A6A41D054B}">
      <dgm:prSet/>
      <dgm:spPr/>
      <dgm:t>
        <a:bodyPr/>
        <a:lstStyle/>
        <a:p>
          <a:endParaRPr lang="ru-RU"/>
        </a:p>
      </dgm:t>
    </dgm:pt>
    <dgm:pt modelId="{21668FED-D553-4D93-88CE-B626F2FA552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активное вовлечение участников и поддержка совместного обучения. Технология позволяет пробудить любопытство в процессе обучения. Работа в «командном режиме» предполагает выполнение задания всеми участниками команды</a:t>
          </a:r>
          <a:endParaRPr lang="ru-RU" sz="1600" dirty="0">
            <a:solidFill>
              <a:schemeClr val="tx2">
                <a:lumMod val="75000"/>
              </a:schemeClr>
            </a:solidFill>
          </a:endParaRPr>
        </a:p>
      </dgm:t>
    </dgm:pt>
    <dgm:pt modelId="{5B2B28E0-8696-4931-AED5-49F327386B16}" type="parTrans" cxnId="{E91FE193-2D64-4215-9581-7759251872FF}">
      <dgm:prSet/>
      <dgm:spPr/>
      <dgm:t>
        <a:bodyPr/>
        <a:lstStyle/>
        <a:p>
          <a:endParaRPr lang="ru-RU"/>
        </a:p>
      </dgm:t>
    </dgm:pt>
    <dgm:pt modelId="{9B846041-CC47-4565-B0E8-8DA6BE6BBBC3}" type="sibTrans" cxnId="{E91FE193-2D64-4215-9581-7759251872FF}">
      <dgm:prSet/>
      <dgm:spPr/>
      <dgm:t>
        <a:bodyPr/>
        <a:lstStyle/>
        <a:p>
          <a:endParaRPr lang="ru-RU"/>
        </a:p>
      </dgm:t>
    </dgm:pt>
    <dgm:pt modelId="{32B5B281-82A4-4661-A0D2-9097A850B988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A96E5F6E-79D0-4FCC-BBC9-2FAFFCE4B6B3}" type="parTrans" cxnId="{5E2C2CC9-4104-4476-9F64-D9105A4340C0}">
      <dgm:prSet/>
      <dgm:spPr/>
      <dgm:t>
        <a:bodyPr/>
        <a:lstStyle/>
        <a:p>
          <a:endParaRPr lang="ru-RU"/>
        </a:p>
      </dgm:t>
    </dgm:pt>
    <dgm:pt modelId="{2BBDF3F9-E675-48A2-BA2E-A798673F546E}" type="sibTrans" cxnId="{5E2C2CC9-4104-4476-9F64-D9105A4340C0}">
      <dgm:prSet/>
      <dgm:spPr/>
      <dgm:t>
        <a:bodyPr/>
        <a:lstStyle/>
        <a:p>
          <a:endParaRPr lang="ru-RU"/>
        </a:p>
      </dgm:t>
    </dgm:pt>
    <dgm:pt modelId="{4A30C018-5578-4BB4-8BE3-EFA6A1B18B95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улучшение управления аудиторией и общей вовлеченностью участников. Больше не нужно ждать ответов: с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Mouse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Mischief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ответы немедленно отображаются на экране</a:t>
          </a:r>
          <a:endParaRPr lang="ru-RU" sz="1600" dirty="0">
            <a:solidFill>
              <a:schemeClr val="tx2">
                <a:lumMod val="75000"/>
              </a:schemeClr>
            </a:solidFill>
          </a:endParaRPr>
        </a:p>
      </dgm:t>
    </dgm:pt>
    <dgm:pt modelId="{BF3A8E11-89DF-4D04-9613-3547713061E5}" type="parTrans" cxnId="{3FEBB6C4-862C-40AB-82A3-3D8F9FD86679}">
      <dgm:prSet/>
      <dgm:spPr/>
      <dgm:t>
        <a:bodyPr/>
        <a:lstStyle/>
        <a:p>
          <a:endParaRPr lang="ru-RU"/>
        </a:p>
      </dgm:t>
    </dgm:pt>
    <dgm:pt modelId="{BCCBB2E0-2544-4E50-AC13-987E92A53AAC}" type="sibTrans" cxnId="{3FEBB6C4-862C-40AB-82A3-3D8F9FD86679}">
      <dgm:prSet/>
      <dgm:spPr/>
      <dgm:t>
        <a:bodyPr/>
        <a:lstStyle/>
        <a:p>
          <a:endParaRPr lang="ru-RU"/>
        </a:p>
      </dgm:t>
    </dgm:pt>
    <dgm:pt modelId="{6725EE3A-8B04-434E-B1BD-EFC21745CF75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9964D3C5-461A-4795-A464-813D5736489D}" type="parTrans" cxnId="{E647A61B-BC0E-4E78-9FA1-0C4C271187C4}">
      <dgm:prSet/>
      <dgm:spPr/>
      <dgm:t>
        <a:bodyPr/>
        <a:lstStyle/>
        <a:p>
          <a:endParaRPr lang="ru-RU"/>
        </a:p>
      </dgm:t>
    </dgm:pt>
    <dgm:pt modelId="{D1CBBF86-39C7-4876-BF78-D19A47C18975}" type="sibTrans" cxnId="{E647A61B-BC0E-4E78-9FA1-0C4C271187C4}">
      <dgm:prSet/>
      <dgm:spPr/>
      <dgm:t>
        <a:bodyPr/>
        <a:lstStyle/>
        <a:p>
          <a:endParaRPr lang="ru-RU"/>
        </a:p>
      </dgm:t>
    </dgm:pt>
    <dgm:pt modelId="{B0404197-8F77-4F09-AD9E-1160103ACAD0}">
      <dgm:prSet phldrT="[Текст]" custT="1"/>
      <dgm:spPr/>
      <dgm:t>
        <a:bodyPr/>
        <a:lstStyle/>
        <a:p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Mouse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Mischief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привлекает к постоянному участию всех обучающихся, благодаря этому можно быстро оценить уровень усвоения материала</a:t>
          </a:r>
          <a:endParaRPr lang="ru-RU" sz="1600" dirty="0">
            <a:solidFill>
              <a:schemeClr val="tx2">
                <a:lumMod val="75000"/>
              </a:schemeClr>
            </a:solidFill>
          </a:endParaRPr>
        </a:p>
      </dgm:t>
    </dgm:pt>
    <dgm:pt modelId="{2F080298-6BD5-4368-AB24-D8D3A5DD27A8}" type="parTrans" cxnId="{CD06B5AC-4193-4E88-9E27-AAF8CE204198}">
      <dgm:prSet/>
      <dgm:spPr/>
      <dgm:t>
        <a:bodyPr/>
        <a:lstStyle/>
        <a:p>
          <a:endParaRPr lang="ru-RU"/>
        </a:p>
      </dgm:t>
    </dgm:pt>
    <dgm:pt modelId="{547712A3-78B6-4C6E-8DA7-0F1512A723B4}" type="sibTrans" cxnId="{CD06B5AC-4193-4E88-9E27-AAF8CE204198}">
      <dgm:prSet/>
      <dgm:spPr/>
      <dgm:t>
        <a:bodyPr/>
        <a:lstStyle/>
        <a:p>
          <a:endParaRPr lang="ru-RU"/>
        </a:p>
      </dgm:t>
    </dgm:pt>
    <dgm:pt modelId="{FD6A5737-DF25-4070-A9BB-BBE641BEF739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5434FE92-0F4D-4D0A-9EEE-C3542811E117}" type="parTrans" cxnId="{FA192BF9-C23B-4C2F-B803-B8FA8FBB5A13}">
      <dgm:prSet/>
      <dgm:spPr/>
      <dgm:t>
        <a:bodyPr/>
        <a:lstStyle/>
        <a:p>
          <a:endParaRPr lang="ru-RU"/>
        </a:p>
      </dgm:t>
    </dgm:pt>
    <dgm:pt modelId="{24004260-3657-4725-958E-D1007A846B62}" type="sibTrans" cxnId="{FA192BF9-C23B-4C2F-B803-B8FA8FBB5A13}">
      <dgm:prSet/>
      <dgm:spPr/>
      <dgm:t>
        <a:bodyPr/>
        <a:lstStyle/>
        <a:p>
          <a:endParaRPr lang="ru-RU"/>
        </a:p>
      </dgm:t>
    </dgm:pt>
    <dgm:pt modelId="{876B6D2B-BC36-4E09-85C0-9224675CF92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Для проведения семинаров с данной технологией достаточно иметь несколько компьютерных мышей и концентратор USB, предварительно установив приложение к программе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PowerPoint</a:t>
          </a:r>
          <a:endParaRPr lang="ru-RU" sz="1600" dirty="0">
            <a:solidFill>
              <a:schemeClr val="tx2">
                <a:lumMod val="75000"/>
              </a:schemeClr>
            </a:solidFill>
          </a:endParaRPr>
        </a:p>
      </dgm:t>
    </dgm:pt>
    <dgm:pt modelId="{A9D7FF53-496B-4E01-886D-AD782102BA2C}" type="parTrans" cxnId="{B1224688-5F34-4056-8AAB-ED28842D2F67}">
      <dgm:prSet/>
      <dgm:spPr/>
      <dgm:t>
        <a:bodyPr/>
        <a:lstStyle/>
        <a:p>
          <a:endParaRPr lang="ru-RU"/>
        </a:p>
      </dgm:t>
    </dgm:pt>
    <dgm:pt modelId="{0F2ADACA-1E6C-4372-876E-884BA799E4A5}" type="sibTrans" cxnId="{B1224688-5F34-4056-8AAB-ED28842D2F67}">
      <dgm:prSet/>
      <dgm:spPr/>
      <dgm:t>
        <a:bodyPr/>
        <a:lstStyle/>
        <a:p>
          <a:endParaRPr lang="ru-RU"/>
        </a:p>
      </dgm:t>
    </dgm:pt>
    <dgm:pt modelId="{0406ABC1-FC35-4D1F-9DA9-A8E646977E61}" type="pres">
      <dgm:prSet presAssocID="{B444D811-660E-40E6-90E7-400A1F91E7A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31E306-AD72-4522-93CB-548110953D71}" type="pres">
      <dgm:prSet presAssocID="{7704900A-3297-40AB-8137-EB20F091381B}" presName="composite" presStyleCnt="0"/>
      <dgm:spPr/>
    </dgm:pt>
    <dgm:pt modelId="{366EEB9E-6B0C-4834-8270-BDCCCE5C9927}" type="pres">
      <dgm:prSet presAssocID="{7704900A-3297-40AB-8137-EB20F091381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05A2D-9A9D-4F8E-8CBB-6B7D3F6AED61}" type="pres">
      <dgm:prSet presAssocID="{7704900A-3297-40AB-8137-EB20F091381B}" presName="descendantText" presStyleLbl="alignAcc1" presStyleIdx="0" presStyleCnt="4" custScaleY="1255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E1CEA-5398-4597-AACE-DF7CDCE3BA0B}" type="pres">
      <dgm:prSet presAssocID="{E2DE508C-FFB1-4F60-9670-33F1F542F3F4}" presName="sp" presStyleCnt="0"/>
      <dgm:spPr/>
    </dgm:pt>
    <dgm:pt modelId="{FB0B1F8E-0E62-485F-8357-9D02E925E425}" type="pres">
      <dgm:prSet presAssocID="{32B5B281-82A4-4661-A0D2-9097A850B988}" presName="composite" presStyleCnt="0"/>
      <dgm:spPr/>
    </dgm:pt>
    <dgm:pt modelId="{AA98C6FA-1949-430B-AC9E-659CD1977C32}" type="pres">
      <dgm:prSet presAssocID="{32B5B281-82A4-4661-A0D2-9097A850B98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F0A77-2F3A-420D-B3D7-769BE310E5F3}" type="pres">
      <dgm:prSet presAssocID="{32B5B281-82A4-4661-A0D2-9097A850B98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6F842-30BA-4502-8C5F-6D77A857E77E}" type="pres">
      <dgm:prSet presAssocID="{2BBDF3F9-E675-48A2-BA2E-A798673F546E}" presName="sp" presStyleCnt="0"/>
      <dgm:spPr/>
    </dgm:pt>
    <dgm:pt modelId="{DB9B80FA-430E-466A-A874-3EFCC1C9CD31}" type="pres">
      <dgm:prSet presAssocID="{6725EE3A-8B04-434E-B1BD-EFC21745CF75}" presName="composite" presStyleCnt="0"/>
      <dgm:spPr/>
    </dgm:pt>
    <dgm:pt modelId="{6F57FCD4-3348-4221-AC7C-30E3F4874E48}" type="pres">
      <dgm:prSet presAssocID="{6725EE3A-8B04-434E-B1BD-EFC21745CF7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B3438-C1E8-496E-938F-50E8DA54F229}" type="pres">
      <dgm:prSet presAssocID="{6725EE3A-8B04-434E-B1BD-EFC21745CF75}" presName="descendantText" presStyleLbl="alignAcc1" presStyleIdx="2" presStyleCnt="4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835DE-B51D-492F-A826-DA532A5B25BF}" type="pres">
      <dgm:prSet presAssocID="{D1CBBF86-39C7-4876-BF78-D19A47C18975}" presName="sp" presStyleCnt="0"/>
      <dgm:spPr/>
    </dgm:pt>
    <dgm:pt modelId="{643F4F3F-E987-4043-8126-72C7246074A1}" type="pres">
      <dgm:prSet presAssocID="{FD6A5737-DF25-4070-A9BB-BBE641BEF739}" presName="composite" presStyleCnt="0"/>
      <dgm:spPr/>
    </dgm:pt>
    <dgm:pt modelId="{E53044F7-150D-4F25-8182-1714809EAE1A}" type="pres">
      <dgm:prSet presAssocID="{FD6A5737-DF25-4070-A9BB-BBE641BEF73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DD23A-9FCB-48C7-8C84-A2905AEC4649}" type="pres">
      <dgm:prSet presAssocID="{FD6A5737-DF25-4070-A9BB-BBE641BEF739}" presName="descendantText" presStyleLbl="alignAcc1" presStyleIdx="3" presStyleCnt="4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29956C-5B2E-451E-9978-3744BC8B066B}" type="presOf" srcId="{B444D811-660E-40E6-90E7-400A1F91E7AA}" destId="{0406ABC1-FC35-4D1F-9DA9-A8E646977E61}" srcOrd="0" destOrd="0" presId="urn:microsoft.com/office/officeart/2005/8/layout/chevron2"/>
    <dgm:cxn modelId="{CD06B5AC-4193-4E88-9E27-AAF8CE204198}" srcId="{6725EE3A-8B04-434E-B1BD-EFC21745CF75}" destId="{B0404197-8F77-4F09-AD9E-1160103ACAD0}" srcOrd="0" destOrd="0" parTransId="{2F080298-6BD5-4368-AB24-D8D3A5DD27A8}" sibTransId="{547712A3-78B6-4C6E-8DA7-0F1512A723B4}"/>
    <dgm:cxn modelId="{42D4406E-016E-4633-85BF-8D4C806D4A16}" type="presOf" srcId="{7704900A-3297-40AB-8137-EB20F091381B}" destId="{366EEB9E-6B0C-4834-8270-BDCCCE5C9927}" srcOrd="0" destOrd="0" presId="urn:microsoft.com/office/officeart/2005/8/layout/chevron2"/>
    <dgm:cxn modelId="{B1224688-5F34-4056-8AAB-ED28842D2F67}" srcId="{FD6A5737-DF25-4070-A9BB-BBE641BEF739}" destId="{876B6D2B-BC36-4E09-85C0-9224675CF922}" srcOrd="0" destOrd="0" parTransId="{A9D7FF53-496B-4E01-886D-AD782102BA2C}" sibTransId="{0F2ADACA-1E6C-4372-876E-884BA799E4A5}"/>
    <dgm:cxn modelId="{CEE5E82C-7D2E-4B79-BF67-D9C93D137EA6}" type="presOf" srcId="{4A30C018-5578-4BB4-8BE3-EFA6A1B18B95}" destId="{D20F0A77-2F3A-420D-B3D7-769BE310E5F3}" srcOrd="0" destOrd="0" presId="urn:microsoft.com/office/officeart/2005/8/layout/chevron2"/>
    <dgm:cxn modelId="{5E2C2CC9-4104-4476-9F64-D9105A4340C0}" srcId="{B444D811-660E-40E6-90E7-400A1F91E7AA}" destId="{32B5B281-82A4-4661-A0D2-9097A850B988}" srcOrd="1" destOrd="0" parTransId="{A96E5F6E-79D0-4FCC-BBC9-2FAFFCE4B6B3}" sibTransId="{2BBDF3F9-E675-48A2-BA2E-A798673F546E}"/>
    <dgm:cxn modelId="{3FEBB6C4-862C-40AB-82A3-3D8F9FD86679}" srcId="{32B5B281-82A4-4661-A0D2-9097A850B988}" destId="{4A30C018-5578-4BB4-8BE3-EFA6A1B18B95}" srcOrd="0" destOrd="0" parTransId="{BF3A8E11-89DF-4D04-9613-3547713061E5}" sibTransId="{BCCBB2E0-2544-4E50-AC13-987E92A53AAC}"/>
    <dgm:cxn modelId="{CB4BDEEC-B8A7-4B7F-AB60-1915951C7FA8}" type="presOf" srcId="{6725EE3A-8B04-434E-B1BD-EFC21745CF75}" destId="{6F57FCD4-3348-4221-AC7C-30E3F4874E48}" srcOrd="0" destOrd="0" presId="urn:microsoft.com/office/officeart/2005/8/layout/chevron2"/>
    <dgm:cxn modelId="{E91FE193-2D64-4215-9581-7759251872FF}" srcId="{7704900A-3297-40AB-8137-EB20F091381B}" destId="{21668FED-D553-4D93-88CE-B626F2FA5520}" srcOrd="0" destOrd="0" parTransId="{5B2B28E0-8696-4931-AED5-49F327386B16}" sibTransId="{9B846041-CC47-4565-B0E8-8DA6BE6BBBC3}"/>
    <dgm:cxn modelId="{FA192BF9-C23B-4C2F-B803-B8FA8FBB5A13}" srcId="{B444D811-660E-40E6-90E7-400A1F91E7AA}" destId="{FD6A5737-DF25-4070-A9BB-BBE641BEF739}" srcOrd="3" destOrd="0" parTransId="{5434FE92-0F4D-4D0A-9EEE-C3542811E117}" sibTransId="{24004260-3657-4725-958E-D1007A846B62}"/>
    <dgm:cxn modelId="{BDAEF52D-A18C-48C7-8E7F-B73D73CB26CB}" type="presOf" srcId="{B0404197-8F77-4F09-AD9E-1160103ACAD0}" destId="{055B3438-C1E8-496E-938F-50E8DA54F229}" srcOrd="0" destOrd="0" presId="urn:microsoft.com/office/officeart/2005/8/layout/chevron2"/>
    <dgm:cxn modelId="{E647A61B-BC0E-4E78-9FA1-0C4C271187C4}" srcId="{B444D811-660E-40E6-90E7-400A1F91E7AA}" destId="{6725EE3A-8B04-434E-B1BD-EFC21745CF75}" srcOrd="2" destOrd="0" parTransId="{9964D3C5-461A-4795-A464-813D5736489D}" sibTransId="{D1CBBF86-39C7-4876-BF78-D19A47C18975}"/>
    <dgm:cxn modelId="{26A13D74-90A4-48FC-A877-FF37FC894D84}" type="presOf" srcId="{21668FED-D553-4D93-88CE-B626F2FA5520}" destId="{56D05A2D-9A9D-4F8E-8CBB-6B7D3F6AED61}" srcOrd="0" destOrd="0" presId="urn:microsoft.com/office/officeart/2005/8/layout/chevron2"/>
    <dgm:cxn modelId="{1B346C82-2A52-4139-8E58-99A6A41D054B}" srcId="{B444D811-660E-40E6-90E7-400A1F91E7AA}" destId="{7704900A-3297-40AB-8137-EB20F091381B}" srcOrd="0" destOrd="0" parTransId="{C43CF735-2D07-49C4-906F-E2A98BCAE28D}" sibTransId="{E2DE508C-FFB1-4F60-9670-33F1F542F3F4}"/>
    <dgm:cxn modelId="{015E479A-E2A7-465C-B626-7DD31ACCC0DE}" type="presOf" srcId="{FD6A5737-DF25-4070-A9BB-BBE641BEF739}" destId="{E53044F7-150D-4F25-8182-1714809EAE1A}" srcOrd="0" destOrd="0" presId="urn:microsoft.com/office/officeart/2005/8/layout/chevron2"/>
    <dgm:cxn modelId="{4EF141D7-2DF9-4A25-AC87-F0CB37EFFF85}" type="presOf" srcId="{876B6D2B-BC36-4E09-85C0-9224675CF922}" destId="{7C1DD23A-9FCB-48C7-8C84-A2905AEC4649}" srcOrd="0" destOrd="0" presId="urn:microsoft.com/office/officeart/2005/8/layout/chevron2"/>
    <dgm:cxn modelId="{F77F0D1F-E454-44DB-BC7E-E7BEA808995D}" type="presOf" srcId="{32B5B281-82A4-4661-A0D2-9097A850B988}" destId="{AA98C6FA-1949-430B-AC9E-659CD1977C32}" srcOrd="0" destOrd="0" presId="urn:microsoft.com/office/officeart/2005/8/layout/chevron2"/>
    <dgm:cxn modelId="{86E4E69E-5936-4C6E-8472-E05719FD1494}" type="presParOf" srcId="{0406ABC1-FC35-4D1F-9DA9-A8E646977E61}" destId="{6231E306-AD72-4522-93CB-548110953D71}" srcOrd="0" destOrd="0" presId="urn:microsoft.com/office/officeart/2005/8/layout/chevron2"/>
    <dgm:cxn modelId="{BCB2A76F-827F-4FBA-A695-19952DE35B7B}" type="presParOf" srcId="{6231E306-AD72-4522-93CB-548110953D71}" destId="{366EEB9E-6B0C-4834-8270-BDCCCE5C9927}" srcOrd="0" destOrd="0" presId="urn:microsoft.com/office/officeart/2005/8/layout/chevron2"/>
    <dgm:cxn modelId="{79F2D186-8352-4D40-9577-882BDE0AC8B0}" type="presParOf" srcId="{6231E306-AD72-4522-93CB-548110953D71}" destId="{56D05A2D-9A9D-4F8E-8CBB-6B7D3F6AED61}" srcOrd="1" destOrd="0" presId="urn:microsoft.com/office/officeart/2005/8/layout/chevron2"/>
    <dgm:cxn modelId="{4CEF3F87-EB61-4816-BE90-328B5AAB673F}" type="presParOf" srcId="{0406ABC1-FC35-4D1F-9DA9-A8E646977E61}" destId="{D02E1CEA-5398-4597-AACE-DF7CDCE3BA0B}" srcOrd="1" destOrd="0" presId="urn:microsoft.com/office/officeart/2005/8/layout/chevron2"/>
    <dgm:cxn modelId="{4E88A781-EADF-48E8-9499-5C31BCA512E2}" type="presParOf" srcId="{0406ABC1-FC35-4D1F-9DA9-A8E646977E61}" destId="{FB0B1F8E-0E62-485F-8357-9D02E925E425}" srcOrd="2" destOrd="0" presId="urn:microsoft.com/office/officeart/2005/8/layout/chevron2"/>
    <dgm:cxn modelId="{93A4385E-8FE5-48C6-96A4-2042D182874A}" type="presParOf" srcId="{FB0B1F8E-0E62-485F-8357-9D02E925E425}" destId="{AA98C6FA-1949-430B-AC9E-659CD1977C32}" srcOrd="0" destOrd="0" presId="urn:microsoft.com/office/officeart/2005/8/layout/chevron2"/>
    <dgm:cxn modelId="{2D8D855C-3471-4C7F-90F3-06E3FE93C757}" type="presParOf" srcId="{FB0B1F8E-0E62-485F-8357-9D02E925E425}" destId="{D20F0A77-2F3A-420D-B3D7-769BE310E5F3}" srcOrd="1" destOrd="0" presId="urn:microsoft.com/office/officeart/2005/8/layout/chevron2"/>
    <dgm:cxn modelId="{505031FA-53AD-4F19-A5C8-A16F00E00A2E}" type="presParOf" srcId="{0406ABC1-FC35-4D1F-9DA9-A8E646977E61}" destId="{C476F842-30BA-4502-8C5F-6D77A857E77E}" srcOrd="3" destOrd="0" presId="urn:microsoft.com/office/officeart/2005/8/layout/chevron2"/>
    <dgm:cxn modelId="{2E750C78-2289-49BE-801E-7F061D79B5D8}" type="presParOf" srcId="{0406ABC1-FC35-4D1F-9DA9-A8E646977E61}" destId="{DB9B80FA-430E-466A-A874-3EFCC1C9CD31}" srcOrd="4" destOrd="0" presId="urn:microsoft.com/office/officeart/2005/8/layout/chevron2"/>
    <dgm:cxn modelId="{5734B151-3FAE-4FE3-8619-36566AA8B83D}" type="presParOf" srcId="{DB9B80FA-430E-466A-A874-3EFCC1C9CD31}" destId="{6F57FCD4-3348-4221-AC7C-30E3F4874E48}" srcOrd="0" destOrd="0" presId="urn:microsoft.com/office/officeart/2005/8/layout/chevron2"/>
    <dgm:cxn modelId="{DE6738C4-C606-47E0-8662-B10087721898}" type="presParOf" srcId="{DB9B80FA-430E-466A-A874-3EFCC1C9CD31}" destId="{055B3438-C1E8-496E-938F-50E8DA54F229}" srcOrd="1" destOrd="0" presId="urn:microsoft.com/office/officeart/2005/8/layout/chevron2"/>
    <dgm:cxn modelId="{88CA2BB8-F399-4528-A7A1-566A0E6C969D}" type="presParOf" srcId="{0406ABC1-FC35-4D1F-9DA9-A8E646977E61}" destId="{006835DE-B51D-492F-A826-DA532A5B25BF}" srcOrd="5" destOrd="0" presId="urn:microsoft.com/office/officeart/2005/8/layout/chevron2"/>
    <dgm:cxn modelId="{6DCBA238-DB0E-4E55-8F0C-89ED0DD2DD76}" type="presParOf" srcId="{0406ABC1-FC35-4D1F-9DA9-A8E646977E61}" destId="{643F4F3F-E987-4043-8126-72C7246074A1}" srcOrd="6" destOrd="0" presId="urn:microsoft.com/office/officeart/2005/8/layout/chevron2"/>
    <dgm:cxn modelId="{809024A5-55F2-4549-9548-A62E236DE112}" type="presParOf" srcId="{643F4F3F-E987-4043-8126-72C7246074A1}" destId="{E53044F7-150D-4F25-8182-1714809EAE1A}" srcOrd="0" destOrd="0" presId="urn:microsoft.com/office/officeart/2005/8/layout/chevron2"/>
    <dgm:cxn modelId="{D446B16E-59E4-4E97-8CC2-978DC0AC6ACA}" type="presParOf" srcId="{643F4F3F-E987-4043-8126-72C7246074A1}" destId="{7C1DD23A-9FCB-48C7-8C84-A2905AEC46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ED7A83-1EB5-4420-90A0-33BCA46DB4F3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1FCFE99-4F65-4B08-8610-CC296CC0B20A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Просмотр видео</a:t>
          </a:r>
          <a:r>
            <a:rPr lang="en-US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занятия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B95F7A80-8BFD-4469-850C-9F8A69CB052F}" type="parTrans" cxnId="{A3651D68-E3BE-4677-AEF7-2EAD9A745240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977EEEAB-CCC0-4F5B-AD5B-DAB00CFACC00}" type="sibTrans" cxnId="{A3651D68-E3BE-4677-AEF7-2EAD9A745240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0B78D409-53C4-4203-87A6-7D90C9AE1373}">
      <dgm:prSet phldrT="[Текст]" custT="1"/>
      <dgm:spPr/>
      <dgm:t>
        <a:bodyPr/>
        <a:lstStyle/>
        <a:p>
          <a:r>
            <a:rPr lang="ru-RU" sz="1800" b="1" i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Назначение </a:t>
          </a:r>
          <a:r>
            <a:rPr lang="ru-RU" sz="1800" b="1" i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экспертов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5A71F177-6977-4CA3-9538-33F78EBCACE6}" type="parTrans" cxnId="{DBDB3D06-5745-43FA-8551-2B6FED4D837C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BE8D893F-7055-433C-946E-F0DDD8D09B1A}" type="sibTrans" cxnId="{DBDB3D06-5745-43FA-8551-2B6FED4D837C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3B4871E8-81D0-4DCB-8C2F-B0BDFFE5DC7E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Практикум (работа в группах)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4118E321-F49E-493B-A6F8-B7451CA798E6}" type="parTrans" cxnId="{59F4C71D-6FEC-4494-8642-48AF4287BFD6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91456AEF-3E56-412E-926B-9CB406A9287F}" type="sibTrans" cxnId="{59F4C71D-6FEC-4494-8642-48AF4287BFD6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C0C2C86E-850A-4F27-A799-B2B9E7599F3A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Выбор спикера группы для защиты групповой работы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95666CE4-F97A-4338-ACCF-1C38475BFE5E}" type="parTrans" cxnId="{88D400EB-434D-4290-A2A4-15FA07919089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D5708BD5-6826-4CAD-9F35-B1476E949B98}" type="sibTrans" cxnId="{88D400EB-434D-4290-A2A4-15FA07919089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394736AA-38EC-4FA2-8B90-27BA22B2412F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Анализ видео занятия в группах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1D091D69-6D20-49C6-8D8D-F5530C6B4C14}" type="parTrans" cxnId="{60DD30EB-4C2D-4974-8869-C85DF83DF0E8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B40C1CA7-3596-40FE-9FD2-FA1EF825A7BE}" type="sibTrans" cxnId="{60DD30EB-4C2D-4974-8869-C85DF83DF0E8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4B4045CE-8589-4D24-9E63-5391A1F4DF35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Выступление спикеров каждой группы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1FC896B2-7D4C-4292-A2F3-BE08A9E49768}" type="parTrans" cxnId="{B8E119EC-616E-490B-8B9E-2E307A396034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BAD25959-1B5A-4D38-8E17-703D6DC5A3DC}" type="sibTrans" cxnId="{B8E119EC-616E-490B-8B9E-2E307A396034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1F9405B1-50F8-44C7-8A6A-75F9CDCAA267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Оценка эксперта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83DDB4D1-8602-4179-BB9E-0B5F3C56246B}" type="parTrans" cxnId="{55B19269-71D7-4A3D-944F-26F1E5B2654B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0071890E-FDF1-4588-BC12-5AA84EB5598D}" type="sibTrans" cxnId="{55B19269-71D7-4A3D-944F-26F1E5B2654B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F756ACC3-CE60-424A-93DA-9178024A7DE0}">
      <dgm:prSet phldrT="[Текст]" custT="1"/>
      <dgm:spPr/>
      <dgm:t>
        <a:bodyPr/>
        <a:lstStyle/>
        <a:p>
          <a:r>
            <a:rPr lang="ru-RU" sz="1800" b="1" i="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Фиксация ответов спикеров групп организатором</a:t>
          </a:r>
          <a:endParaRPr lang="ru-RU" sz="1800" b="1" i="0" dirty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720E274A-49DB-45CE-9A4E-6CE50E342D6B}" type="parTrans" cxnId="{A9A10365-97E0-4CF6-AB85-A0871E5C66FE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E9CF0F6D-068A-43B8-BCF8-A1BB7C46AFF2}" type="sibTrans" cxnId="{A9A10365-97E0-4CF6-AB85-A0871E5C66FE}">
      <dgm:prSet/>
      <dgm:spPr/>
      <dgm:t>
        <a:bodyPr/>
        <a:lstStyle/>
        <a:p>
          <a:endParaRPr lang="ru-RU" sz="1800" b="1" i="0">
            <a:solidFill>
              <a:schemeClr val="bg1"/>
            </a:solidFill>
            <a:latin typeface="Candara" panose="020E0502030303020204" pitchFamily="34" charset="0"/>
          </a:endParaRPr>
        </a:p>
      </dgm:t>
    </dgm:pt>
    <dgm:pt modelId="{22D7B948-E419-49B5-B373-3E117951B2B2}" type="pres">
      <dgm:prSet presAssocID="{10ED7A83-1EB5-4420-90A0-33BCA46DB4F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B15734-0036-47E5-9103-6306C7B47048}" type="pres">
      <dgm:prSet presAssocID="{41FCFE99-4F65-4B08-8610-CC296CC0B20A}" presName="parentLin" presStyleCnt="0"/>
      <dgm:spPr/>
    </dgm:pt>
    <dgm:pt modelId="{E02EFB84-DCD1-4BE0-A835-F53E85B042A3}" type="pres">
      <dgm:prSet presAssocID="{41FCFE99-4F65-4B08-8610-CC296CC0B20A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2ED1407F-9B19-408B-AD25-E9365FB65696}" type="pres">
      <dgm:prSet presAssocID="{41FCFE99-4F65-4B08-8610-CC296CC0B20A}" presName="parentText" presStyleLbl="node1" presStyleIdx="0" presStyleCnt="8" custLinFactNeighborX="4286" custLinFactNeighborY="-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E7D4C1-158D-436B-AE89-DD13B2D7BD12}" type="pres">
      <dgm:prSet presAssocID="{41FCFE99-4F65-4B08-8610-CC296CC0B20A}" presName="negativeSpace" presStyleCnt="0"/>
      <dgm:spPr/>
    </dgm:pt>
    <dgm:pt modelId="{BC02D55C-200D-45C3-951E-268BAE6A1EAE}" type="pres">
      <dgm:prSet presAssocID="{41FCFE99-4F65-4B08-8610-CC296CC0B20A}" presName="childText" presStyleLbl="conFgAcc1" presStyleIdx="0" presStyleCnt="8">
        <dgm:presLayoutVars>
          <dgm:bulletEnabled val="1"/>
        </dgm:presLayoutVars>
      </dgm:prSet>
      <dgm:spPr/>
    </dgm:pt>
    <dgm:pt modelId="{BADA6DE3-6B1A-4A81-83AD-7F0D6920D03E}" type="pres">
      <dgm:prSet presAssocID="{977EEEAB-CCC0-4F5B-AD5B-DAB00CFACC00}" presName="spaceBetweenRectangles" presStyleCnt="0"/>
      <dgm:spPr/>
    </dgm:pt>
    <dgm:pt modelId="{7F558870-93F0-45CF-B4AB-F4C935F50542}" type="pres">
      <dgm:prSet presAssocID="{0B78D409-53C4-4203-87A6-7D90C9AE1373}" presName="parentLin" presStyleCnt="0"/>
      <dgm:spPr/>
    </dgm:pt>
    <dgm:pt modelId="{0CDAE9EE-449B-4695-8DD2-D07706D4AEA6}" type="pres">
      <dgm:prSet presAssocID="{0B78D409-53C4-4203-87A6-7D90C9AE1373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494460DD-7354-4CD8-A2D5-5F1625145F14}" type="pres">
      <dgm:prSet presAssocID="{0B78D409-53C4-4203-87A6-7D90C9AE1373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7335D-225A-4041-8340-3F513C41A2A0}" type="pres">
      <dgm:prSet presAssocID="{0B78D409-53C4-4203-87A6-7D90C9AE1373}" presName="negativeSpace" presStyleCnt="0"/>
      <dgm:spPr/>
    </dgm:pt>
    <dgm:pt modelId="{FFC4E6D7-77F9-417C-B024-D352240E7E9D}" type="pres">
      <dgm:prSet presAssocID="{0B78D409-53C4-4203-87A6-7D90C9AE1373}" presName="childText" presStyleLbl="conFgAcc1" presStyleIdx="1" presStyleCnt="8">
        <dgm:presLayoutVars>
          <dgm:bulletEnabled val="1"/>
        </dgm:presLayoutVars>
      </dgm:prSet>
      <dgm:spPr/>
    </dgm:pt>
    <dgm:pt modelId="{052F93F2-CA16-4861-8F58-56340DF14584}" type="pres">
      <dgm:prSet presAssocID="{BE8D893F-7055-433C-946E-F0DDD8D09B1A}" presName="spaceBetweenRectangles" presStyleCnt="0"/>
      <dgm:spPr/>
    </dgm:pt>
    <dgm:pt modelId="{58B2BA3C-6590-49CF-884C-2FFF5ACEC866}" type="pres">
      <dgm:prSet presAssocID="{3B4871E8-81D0-4DCB-8C2F-B0BDFFE5DC7E}" presName="parentLin" presStyleCnt="0"/>
      <dgm:spPr/>
    </dgm:pt>
    <dgm:pt modelId="{E16B91DD-5544-4F2C-B4B0-BFE7172F8694}" type="pres">
      <dgm:prSet presAssocID="{3B4871E8-81D0-4DCB-8C2F-B0BDFFE5DC7E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386D8FD8-5065-4122-971F-5561401606AC}" type="pres">
      <dgm:prSet presAssocID="{3B4871E8-81D0-4DCB-8C2F-B0BDFFE5DC7E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95B689-EDC5-47B2-B75E-9390AA79E65F}" type="pres">
      <dgm:prSet presAssocID="{3B4871E8-81D0-4DCB-8C2F-B0BDFFE5DC7E}" presName="negativeSpace" presStyleCnt="0"/>
      <dgm:spPr/>
    </dgm:pt>
    <dgm:pt modelId="{AFB215C8-D830-4BE4-B602-CF8B56B2DF69}" type="pres">
      <dgm:prSet presAssocID="{3B4871E8-81D0-4DCB-8C2F-B0BDFFE5DC7E}" presName="childText" presStyleLbl="conFgAcc1" presStyleIdx="2" presStyleCnt="8">
        <dgm:presLayoutVars>
          <dgm:bulletEnabled val="1"/>
        </dgm:presLayoutVars>
      </dgm:prSet>
      <dgm:spPr/>
    </dgm:pt>
    <dgm:pt modelId="{D9863947-08FB-451E-8196-1A72CEE5222E}" type="pres">
      <dgm:prSet presAssocID="{91456AEF-3E56-412E-926B-9CB406A9287F}" presName="spaceBetweenRectangles" presStyleCnt="0"/>
      <dgm:spPr/>
    </dgm:pt>
    <dgm:pt modelId="{A12A5FD5-4570-4C27-AEAB-C5A1A2F7286A}" type="pres">
      <dgm:prSet presAssocID="{C0C2C86E-850A-4F27-A799-B2B9E7599F3A}" presName="parentLin" presStyleCnt="0"/>
      <dgm:spPr/>
    </dgm:pt>
    <dgm:pt modelId="{94D4BEE2-2AD4-4CEF-B356-ED7747307C2C}" type="pres">
      <dgm:prSet presAssocID="{C0C2C86E-850A-4F27-A799-B2B9E7599F3A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ED94FC0A-B0BD-45EB-8AA5-7BBD40762B06}" type="pres">
      <dgm:prSet presAssocID="{C0C2C86E-850A-4F27-A799-B2B9E7599F3A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2FF6B-615D-4541-B304-BFD771D8F8B5}" type="pres">
      <dgm:prSet presAssocID="{C0C2C86E-850A-4F27-A799-B2B9E7599F3A}" presName="negativeSpace" presStyleCnt="0"/>
      <dgm:spPr/>
    </dgm:pt>
    <dgm:pt modelId="{E4EC4116-FA12-47EA-B5F3-2785E3004821}" type="pres">
      <dgm:prSet presAssocID="{C0C2C86E-850A-4F27-A799-B2B9E7599F3A}" presName="childText" presStyleLbl="conFgAcc1" presStyleIdx="3" presStyleCnt="8">
        <dgm:presLayoutVars>
          <dgm:bulletEnabled val="1"/>
        </dgm:presLayoutVars>
      </dgm:prSet>
      <dgm:spPr/>
    </dgm:pt>
    <dgm:pt modelId="{A5E502E4-4516-433D-AF55-171E7ECCD130}" type="pres">
      <dgm:prSet presAssocID="{D5708BD5-6826-4CAD-9F35-B1476E949B98}" presName="spaceBetweenRectangles" presStyleCnt="0"/>
      <dgm:spPr/>
    </dgm:pt>
    <dgm:pt modelId="{C64E7507-A41B-4F8F-8FF8-B662922DECDE}" type="pres">
      <dgm:prSet presAssocID="{394736AA-38EC-4FA2-8B90-27BA22B2412F}" presName="parentLin" presStyleCnt="0"/>
      <dgm:spPr/>
    </dgm:pt>
    <dgm:pt modelId="{6F251BA3-634A-46C2-84A5-C333ECF9B647}" type="pres">
      <dgm:prSet presAssocID="{394736AA-38EC-4FA2-8B90-27BA22B2412F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C06B0378-2A95-4FAB-BCEF-F18A0E92C200}" type="pres">
      <dgm:prSet presAssocID="{394736AA-38EC-4FA2-8B90-27BA22B2412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E99AB-F890-4BD2-BD8E-4760D93E4D7A}" type="pres">
      <dgm:prSet presAssocID="{394736AA-38EC-4FA2-8B90-27BA22B2412F}" presName="negativeSpace" presStyleCnt="0"/>
      <dgm:spPr/>
    </dgm:pt>
    <dgm:pt modelId="{ACDF57EB-332B-4A32-88FE-913D013BDE5C}" type="pres">
      <dgm:prSet presAssocID="{394736AA-38EC-4FA2-8B90-27BA22B2412F}" presName="childText" presStyleLbl="conFgAcc1" presStyleIdx="4" presStyleCnt="8">
        <dgm:presLayoutVars>
          <dgm:bulletEnabled val="1"/>
        </dgm:presLayoutVars>
      </dgm:prSet>
      <dgm:spPr/>
    </dgm:pt>
    <dgm:pt modelId="{624C2211-7E07-47B3-9AF4-0D8FE2E83B2F}" type="pres">
      <dgm:prSet presAssocID="{B40C1CA7-3596-40FE-9FD2-FA1EF825A7BE}" presName="spaceBetweenRectangles" presStyleCnt="0"/>
      <dgm:spPr/>
    </dgm:pt>
    <dgm:pt modelId="{720BE412-A2BC-4861-A866-A65774627F3C}" type="pres">
      <dgm:prSet presAssocID="{4B4045CE-8589-4D24-9E63-5391A1F4DF35}" presName="parentLin" presStyleCnt="0"/>
      <dgm:spPr/>
    </dgm:pt>
    <dgm:pt modelId="{1612AE43-808D-489A-B738-5229B38456A3}" type="pres">
      <dgm:prSet presAssocID="{4B4045CE-8589-4D24-9E63-5391A1F4DF35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41F3E4A7-0497-440C-A7B8-6501C7E541EC}" type="pres">
      <dgm:prSet presAssocID="{4B4045CE-8589-4D24-9E63-5391A1F4DF35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56E75F-3B2E-4B39-96DE-83624EDFDC21}" type="pres">
      <dgm:prSet presAssocID="{4B4045CE-8589-4D24-9E63-5391A1F4DF35}" presName="negativeSpace" presStyleCnt="0"/>
      <dgm:spPr/>
    </dgm:pt>
    <dgm:pt modelId="{30315866-4CF1-4CAD-B046-DD46C409C913}" type="pres">
      <dgm:prSet presAssocID="{4B4045CE-8589-4D24-9E63-5391A1F4DF35}" presName="childText" presStyleLbl="conFgAcc1" presStyleIdx="5" presStyleCnt="8">
        <dgm:presLayoutVars>
          <dgm:bulletEnabled val="1"/>
        </dgm:presLayoutVars>
      </dgm:prSet>
      <dgm:spPr/>
    </dgm:pt>
    <dgm:pt modelId="{2DEF328A-E497-40EF-B584-FED4749CDB74}" type="pres">
      <dgm:prSet presAssocID="{BAD25959-1B5A-4D38-8E17-703D6DC5A3DC}" presName="spaceBetweenRectangles" presStyleCnt="0"/>
      <dgm:spPr/>
    </dgm:pt>
    <dgm:pt modelId="{CA7175DE-0A03-4C47-AF72-D7854042CCC0}" type="pres">
      <dgm:prSet presAssocID="{1F9405B1-50F8-44C7-8A6A-75F9CDCAA267}" presName="parentLin" presStyleCnt="0"/>
      <dgm:spPr/>
    </dgm:pt>
    <dgm:pt modelId="{307C728B-DF0E-4B12-98BB-EF2A4BD1A98B}" type="pres">
      <dgm:prSet presAssocID="{1F9405B1-50F8-44C7-8A6A-75F9CDCAA267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976F8776-846E-4647-82C0-9F5E40379137}" type="pres">
      <dgm:prSet presAssocID="{1F9405B1-50F8-44C7-8A6A-75F9CDCAA267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212E6-3A6C-4A74-AD17-A3FAF6F13604}" type="pres">
      <dgm:prSet presAssocID="{1F9405B1-50F8-44C7-8A6A-75F9CDCAA267}" presName="negativeSpace" presStyleCnt="0"/>
      <dgm:spPr/>
    </dgm:pt>
    <dgm:pt modelId="{128646E9-3128-456D-A979-6E4A6B01BA74}" type="pres">
      <dgm:prSet presAssocID="{1F9405B1-50F8-44C7-8A6A-75F9CDCAA267}" presName="childText" presStyleLbl="conFgAcc1" presStyleIdx="6" presStyleCnt="8">
        <dgm:presLayoutVars>
          <dgm:bulletEnabled val="1"/>
        </dgm:presLayoutVars>
      </dgm:prSet>
      <dgm:spPr/>
    </dgm:pt>
    <dgm:pt modelId="{56761DA4-7C65-4112-8360-34EB3783C933}" type="pres">
      <dgm:prSet presAssocID="{0071890E-FDF1-4588-BC12-5AA84EB5598D}" presName="spaceBetweenRectangles" presStyleCnt="0"/>
      <dgm:spPr/>
    </dgm:pt>
    <dgm:pt modelId="{2007FF8C-6758-429C-9A40-BD2A340D4E98}" type="pres">
      <dgm:prSet presAssocID="{F756ACC3-CE60-424A-93DA-9178024A7DE0}" presName="parentLin" presStyleCnt="0"/>
      <dgm:spPr/>
    </dgm:pt>
    <dgm:pt modelId="{02EC437D-8D99-47E3-8496-CA3EF74DCF05}" type="pres">
      <dgm:prSet presAssocID="{F756ACC3-CE60-424A-93DA-9178024A7DE0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1401C65E-D759-45E9-9CAE-BD2B5ECBC499}" type="pres">
      <dgm:prSet presAssocID="{F756ACC3-CE60-424A-93DA-9178024A7DE0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9852B-703D-4AD5-A402-AFB86DAD31E5}" type="pres">
      <dgm:prSet presAssocID="{F756ACC3-CE60-424A-93DA-9178024A7DE0}" presName="negativeSpace" presStyleCnt="0"/>
      <dgm:spPr/>
    </dgm:pt>
    <dgm:pt modelId="{97DB96C4-7EBF-4DB8-9C8D-EA80378BF5B2}" type="pres">
      <dgm:prSet presAssocID="{F756ACC3-CE60-424A-93DA-9178024A7DE0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B8E119EC-616E-490B-8B9E-2E307A396034}" srcId="{10ED7A83-1EB5-4420-90A0-33BCA46DB4F3}" destId="{4B4045CE-8589-4D24-9E63-5391A1F4DF35}" srcOrd="5" destOrd="0" parTransId="{1FC896B2-7D4C-4292-A2F3-BE08A9E49768}" sibTransId="{BAD25959-1B5A-4D38-8E17-703D6DC5A3DC}"/>
    <dgm:cxn modelId="{D97B0A7B-5480-4AFA-8D46-FD81251767AB}" type="presOf" srcId="{C0C2C86E-850A-4F27-A799-B2B9E7599F3A}" destId="{ED94FC0A-B0BD-45EB-8AA5-7BBD40762B06}" srcOrd="1" destOrd="0" presId="urn:microsoft.com/office/officeart/2005/8/layout/list1"/>
    <dgm:cxn modelId="{88D400EB-434D-4290-A2A4-15FA07919089}" srcId="{10ED7A83-1EB5-4420-90A0-33BCA46DB4F3}" destId="{C0C2C86E-850A-4F27-A799-B2B9E7599F3A}" srcOrd="3" destOrd="0" parTransId="{95666CE4-F97A-4338-ACCF-1C38475BFE5E}" sibTransId="{D5708BD5-6826-4CAD-9F35-B1476E949B98}"/>
    <dgm:cxn modelId="{68F88189-8615-446E-B20B-E21F98463C44}" type="presOf" srcId="{41FCFE99-4F65-4B08-8610-CC296CC0B20A}" destId="{E02EFB84-DCD1-4BE0-A835-F53E85B042A3}" srcOrd="0" destOrd="0" presId="urn:microsoft.com/office/officeart/2005/8/layout/list1"/>
    <dgm:cxn modelId="{C363DBD2-B391-4CA3-8CC5-C9A1119FC333}" type="presOf" srcId="{0B78D409-53C4-4203-87A6-7D90C9AE1373}" destId="{0CDAE9EE-449B-4695-8DD2-D07706D4AEA6}" srcOrd="0" destOrd="0" presId="urn:microsoft.com/office/officeart/2005/8/layout/list1"/>
    <dgm:cxn modelId="{6A5B11BD-2069-4440-BE77-07DF03B8835E}" type="presOf" srcId="{4B4045CE-8589-4D24-9E63-5391A1F4DF35}" destId="{41F3E4A7-0497-440C-A7B8-6501C7E541EC}" srcOrd="1" destOrd="0" presId="urn:microsoft.com/office/officeart/2005/8/layout/list1"/>
    <dgm:cxn modelId="{55B19269-71D7-4A3D-944F-26F1E5B2654B}" srcId="{10ED7A83-1EB5-4420-90A0-33BCA46DB4F3}" destId="{1F9405B1-50F8-44C7-8A6A-75F9CDCAA267}" srcOrd="6" destOrd="0" parTransId="{83DDB4D1-8602-4179-BB9E-0B5F3C56246B}" sibTransId="{0071890E-FDF1-4588-BC12-5AA84EB5598D}"/>
    <dgm:cxn modelId="{04230C67-2723-4780-8B2C-1EA2B16B20A2}" type="presOf" srcId="{F756ACC3-CE60-424A-93DA-9178024A7DE0}" destId="{1401C65E-D759-45E9-9CAE-BD2B5ECBC499}" srcOrd="1" destOrd="0" presId="urn:microsoft.com/office/officeart/2005/8/layout/list1"/>
    <dgm:cxn modelId="{0CFA51E1-6A0B-4E06-86A4-5AC2D289D284}" type="presOf" srcId="{F756ACC3-CE60-424A-93DA-9178024A7DE0}" destId="{02EC437D-8D99-47E3-8496-CA3EF74DCF05}" srcOrd="0" destOrd="0" presId="urn:microsoft.com/office/officeart/2005/8/layout/list1"/>
    <dgm:cxn modelId="{A3651D68-E3BE-4677-AEF7-2EAD9A745240}" srcId="{10ED7A83-1EB5-4420-90A0-33BCA46DB4F3}" destId="{41FCFE99-4F65-4B08-8610-CC296CC0B20A}" srcOrd="0" destOrd="0" parTransId="{B95F7A80-8BFD-4469-850C-9F8A69CB052F}" sibTransId="{977EEEAB-CCC0-4F5B-AD5B-DAB00CFACC00}"/>
    <dgm:cxn modelId="{DBDB3D06-5745-43FA-8551-2B6FED4D837C}" srcId="{10ED7A83-1EB5-4420-90A0-33BCA46DB4F3}" destId="{0B78D409-53C4-4203-87A6-7D90C9AE1373}" srcOrd="1" destOrd="0" parTransId="{5A71F177-6977-4CA3-9538-33F78EBCACE6}" sibTransId="{BE8D893F-7055-433C-946E-F0DDD8D09B1A}"/>
    <dgm:cxn modelId="{FD3FE855-1EF4-42A9-A7B8-3829B1A9A750}" type="presOf" srcId="{3B4871E8-81D0-4DCB-8C2F-B0BDFFE5DC7E}" destId="{386D8FD8-5065-4122-971F-5561401606AC}" srcOrd="1" destOrd="0" presId="urn:microsoft.com/office/officeart/2005/8/layout/list1"/>
    <dgm:cxn modelId="{59F4C71D-6FEC-4494-8642-48AF4287BFD6}" srcId="{10ED7A83-1EB5-4420-90A0-33BCA46DB4F3}" destId="{3B4871E8-81D0-4DCB-8C2F-B0BDFFE5DC7E}" srcOrd="2" destOrd="0" parTransId="{4118E321-F49E-493B-A6F8-B7451CA798E6}" sibTransId="{91456AEF-3E56-412E-926B-9CB406A9287F}"/>
    <dgm:cxn modelId="{782BB376-9FF5-4B94-931D-3000ADF05540}" type="presOf" srcId="{1F9405B1-50F8-44C7-8A6A-75F9CDCAA267}" destId="{307C728B-DF0E-4B12-98BB-EF2A4BD1A98B}" srcOrd="0" destOrd="0" presId="urn:microsoft.com/office/officeart/2005/8/layout/list1"/>
    <dgm:cxn modelId="{06819BAD-50ED-49A6-91CC-5447DF003709}" type="presOf" srcId="{C0C2C86E-850A-4F27-A799-B2B9E7599F3A}" destId="{94D4BEE2-2AD4-4CEF-B356-ED7747307C2C}" srcOrd="0" destOrd="0" presId="urn:microsoft.com/office/officeart/2005/8/layout/list1"/>
    <dgm:cxn modelId="{CEA40EBC-A81E-4794-B5D7-C8C0BE624DAE}" type="presOf" srcId="{394736AA-38EC-4FA2-8B90-27BA22B2412F}" destId="{6F251BA3-634A-46C2-84A5-C333ECF9B647}" srcOrd="0" destOrd="0" presId="urn:microsoft.com/office/officeart/2005/8/layout/list1"/>
    <dgm:cxn modelId="{D3F9EBB4-D751-4949-A793-E20A3F2F7489}" type="presOf" srcId="{1F9405B1-50F8-44C7-8A6A-75F9CDCAA267}" destId="{976F8776-846E-4647-82C0-9F5E40379137}" srcOrd="1" destOrd="0" presId="urn:microsoft.com/office/officeart/2005/8/layout/list1"/>
    <dgm:cxn modelId="{424A4B1B-9FCA-4E56-B95D-34873283258A}" type="presOf" srcId="{3B4871E8-81D0-4DCB-8C2F-B0BDFFE5DC7E}" destId="{E16B91DD-5544-4F2C-B4B0-BFE7172F8694}" srcOrd="0" destOrd="0" presId="urn:microsoft.com/office/officeart/2005/8/layout/list1"/>
    <dgm:cxn modelId="{B1944A70-96A2-4FAA-815C-16105CB6D15D}" type="presOf" srcId="{4B4045CE-8589-4D24-9E63-5391A1F4DF35}" destId="{1612AE43-808D-489A-B738-5229B38456A3}" srcOrd="0" destOrd="0" presId="urn:microsoft.com/office/officeart/2005/8/layout/list1"/>
    <dgm:cxn modelId="{3E0084A1-179F-4E00-87C1-492CFA8832EC}" type="presOf" srcId="{394736AA-38EC-4FA2-8B90-27BA22B2412F}" destId="{C06B0378-2A95-4FAB-BCEF-F18A0E92C200}" srcOrd="1" destOrd="0" presId="urn:microsoft.com/office/officeart/2005/8/layout/list1"/>
    <dgm:cxn modelId="{A9A10365-97E0-4CF6-AB85-A0871E5C66FE}" srcId="{10ED7A83-1EB5-4420-90A0-33BCA46DB4F3}" destId="{F756ACC3-CE60-424A-93DA-9178024A7DE0}" srcOrd="7" destOrd="0" parTransId="{720E274A-49DB-45CE-9A4E-6CE50E342D6B}" sibTransId="{E9CF0F6D-068A-43B8-BCF8-A1BB7C46AFF2}"/>
    <dgm:cxn modelId="{60DD30EB-4C2D-4974-8869-C85DF83DF0E8}" srcId="{10ED7A83-1EB5-4420-90A0-33BCA46DB4F3}" destId="{394736AA-38EC-4FA2-8B90-27BA22B2412F}" srcOrd="4" destOrd="0" parTransId="{1D091D69-6D20-49C6-8D8D-F5530C6B4C14}" sibTransId="{B40C1CA7-3596-40FE-9FD2-FA1EF825A7BE}"/>
    <dgm:cxn modelId="{44A5A1AB-4E3F-4941-B18A-F3BB33FA10F1}" type="presOf" srcId="{41FCFE99-4F65-4B08-8610-CC296CC0B20A}" destId="{2ED1407F-9B19-408B-AD25-E9365FB65696}" srcOrd="1" destOrd="0" presId="urn:microsoft.com/office/officeart/2005/8/layout/list1"/>
    <dgm:cxn modelId="{51D799E1-CBAB-4C2C-819C-FF1B6B0F17CE}" type="presOf" srcId="{10ED7A83-1EB5-4420-90A0-33BCA46DB4F3}" destId="{22D7B948-E419-49B5-B373-3E117951B2B2}" srcOrd="0" destOrd="0" presId="urn:microsoft.com/office/officeart/2005/8/layout/list1"/>
    <dgm:cxn modelId="{0F9D528C-0419-4767-B2F9-035BD1C997B7}" type="presOf" srcId="{0B78D409-53C4-4203-87A6-7D90C9AE1373}" destId="{494460DD-7354-4CD8-A2D5-5F1625145F14}" srcOrd="1" destOrd="0" presId="urn:microsoft.com/office/officeart/2005/8/layout/list1"/>
    <dgm:cxn modelId="{762291FB-36BB-497D-BFB8-9498AA23E9BD}" type="presParOf" srcId="{22D7B948-E419-49B5-B373-3E117951B2B2}" destId="{43B15734-0036-47E5-9103-6306C7B47048}" srcOrd="0" destOrd="0" presId="urn:microsoft.com/office/officeart/2005/8/layout/list1"/>
    <dgm:cxn modelId="{A4409388-3D15-49D6-9AD9-7403164188B1}" type="presParOf" srcId="{43B15734-0036-47E5-9103-6306C7B47048}" destId="{E02EFB84-DCD1-4BE0-A835-F53E85B042A3}" srcOrd="0" destOrd="0" presId="urn:microsoft.com/office/officeart/2005/8/layout/list1"/>
    <dgm:cxn modelId="{725A2C9C-6F32-44C3-BF68-2516DE3FB5C5}" type="presParOf" srcId="{43B15734-0036-47E5-9103-6306C7B47048}" destId="{2ED1407F-9B19-408B-AD25-E9365FB65696}" srcOrd="1" destOrd="0" presId="urn:microsoft.com/office/officeart/2005/8/layout/list1"/>
    <dgm:cxn modelId="{13B62013-DEE4-4EE8-BA75-1A85926E9568}" type="presParOf" srcId="{22D7B948-E419-49B5-B373-3E117951B2B2}" destId="{3BE7D4C1-158D-436B-AE89-DD13B2D7BD12}" srcOrd="1" destOrd="0" presId="urn:microsoft.com/office/officeart/2005/8/layout/list1"/>
    <dgm:cxn modelId="{EB78ACA6-FFD0-4BD2-87E6-00532DEA4252}" type="presParOf" srcId="{22D7B948-E419-49B5-B373-3E117951B2B2}" destId="{BC02D55C-200D-45C3-951E-268BAE6A1EAE}" srcOrd="2" destOrd="0" presId="urn:microsoft.com/office/officeart/2005/8/layout/list1"/>
    <dgm:cxn modelId="{25F5A126-6A5A-455A-BA5F-FE3F940FB917}" type="presParOf" srcId="{22D7B948-E419-49B5-B373-3E117951B2B2}" destId="{BADA6DE3-6B1A-4A81-83AD-7F0D6920D03E}" srcOrd="3" destOrd="0" presId="urn:microsoft.com/office/officeart/2005/8/layout/list1"/>
    <dgm:cxn modelId="{91512D44-4249-46BA-9800-EB6D8C243BB2}" type="presParOf" srcId="{22D7B948-E419-49B5-B373-3E117951B2B2}" destId="{7F558870-93F0-45CF-B4AB-F4C935F50542}" srcOrd="4" destOrd="0" presId="urn:microsoft.com/office/officeart/2005/8/layout/list1"/>
    <dgm:cxn modelId="{738801C8-0DA7-4C62-81A4-C5B4B7AA3916}" type="presParOf" srcId="{7F558870-93F0-45CF-B4AB-F4C935F50542}" destId="{0CDAE9EE-449B-4695-8DD2-D07706D4AEA6}" srcOrd="0" destOrd="0" presId="urn:microsoft.com/office/officeart/2005/8/layout/list1"/>
    <dgm:cxn modelId="{F030F828-D022-449B-8C20-3E1511DE7473}" type="presParOf" srcId="{7F558870-93F0-45CF-B4AB-F4C935F50542}" destId="{494460DD-7354-4CD8-A2D5-5F1625145F14}" srcOrd="1" destOrd="0" presId="urn:microsoft.com/office/officeart/2005/8/layout/list1"/>
    <dgm:cxn modelId="{0BC29D54-E457-4F9B-ADE5-526EE20FBC35}" type="presParOf" srcId="{22D7B948-E419-49B5-B373-3E117951B2B2}" destId="{1A27335D-225A-4041-8340-3F513C41A2A0}" srcOrd="5" destOrd="0" presId="urn:microsoft.com/office/officeart/2005/8/layout/list1"/>
    <dgm:cxn modelId="{B35412FA-C56A-45DA-80ED-022E22375850}" type="presParOf" srcId="{22D7B948-E419-49B5-B373-3E117951B2B2}" destId="{FFC4E6D7-77F9-417C-B024-D352240E7E9D}" srcOrd="6" destOrd="0" presId="urn:microsoft.com/office/officeart/2005/8/layout/list1"/>
    <dgm:cxn modelId="{CBDC49FA-8817-4E0A-9016-2E006822D477}" type="presParOf" srcId="{22D7B948-E419-49B5-B373-3E117951B2B2}" destId="{052F93F2-CA16-4861-8F58-56340DF14584}" srcOrd="7" destOrd="0" presId="urn:microsoft.com/office/officeart/2005/8/layout/list1"/>
    <dgm:cxn modelId="{3CE32498-258E-4356-81E3-7ABDF0E37C56}" type="presParOf" srcId="{22D7B948-E419-49B5-B373-3E117951B2B2}" destId="{58B2BA3C-6590-49CF-884C-2FFF5ACEC866}" srcOrd="8" destOrd="0" presId="urn:microsoft.com/office/officeart/2005/8/layout/list1"/>
    <dgm:cxn modelId="{7EE39D57-EDDD-4B5B-B8D8-63E096F536F9}" type="presParOf" srcId="{58B2BA3C-6590-49CF-884C-2FFF5ACEC866}" destId="{E16B91DD-5544-4F2C-B4B0-BFE7172F8694}" srcOrd="0" destOrd="0" presId="urn:microsoft.com/office/officeart/2005/8/layout/list1"/>
    <dgm:cxn modelId="{9B1FEA50-0DA3-4DAC-83BF-D424C4EB2A15}" type="presParOf" srcId="{58B2BA3C-6590-49CF-884C-2FFF5ACEC866}" destId="{386D8FD8-5065-4122-971F-5561401606AC}" srcOrd="1" destOrd="0" presId="urn:microsoft.com/office/officeart/2005/8/layout/list1"/>
    <dgm:cxn modelId="{B679C891-83A8-4C48-81A0-8A7A7DF4263D}" type="presParOf" srcId="{22D7B948-E419-49B5-B373-3E117951B2B2}" destId="{1A95B689-EDC5-47B2-B75E-9390AA79E65F}" srcOrd="9" destOrd="0" presId="urn:microsoft.com/office/officeart/2005/8/layout/list1"/>
    <dgm:cxn modelId="{32F5F4E1-32B4-46E8-9A23-CDC6BC236BE8}" type="presParOf" srcId="{22D7B948-E419-49B5-B373-3E117951B2B2}" destId="{AFB215C8-D830-4BE4-B602-CF8B56B2DF69}" srcOrd="10" destOrd="0" presId="urn:microsoft.com/office/officeart/2005/8/layout/list1"/>
    <dgm:cxn modelId="{442E409C-ECAC-4B9D-A81D-A416D65BCF18}" type="presParOf" srcId="{22D7B948-E419-49B5-B373-3E117951B2B2}" destId="{D9863947-08FB-451E-8196-1A72CEE5222E}" srcOrd="11" destOrd="0" presId="urn:microsoft.com/office/officeart/2005/8/layout/list1"/>
    <dgm:cxn modelId="{6CD2AC4A-4033-4F37-B43B-41565CEC63A6}" type="presParOf" srcId="{22D7B948-E419-49B5-B373-3E117951B2B2}" destId="{A12A5FD5-4570-4C27-AEAB-C5A1A2F7286A}" srcOrd="12" destOrd="0" presId="urn:microsoft.com/office/officeart/2005/8/layout/list1"/>
    <dgm:cxn modelId="{02FD29F1-EFFC-4D0C-B508-588B20BE7E06}" type="presParOf" srcId="{A12A5FD5-4570-4C27-AEAB-C5A1A2F7286A}" destId="{94D4BEE2-2AD4-4CEF-B356-ED7747307C2C}" srcOrd="0" destOrd="0" presId="urn:microsoft.com/office/officeart/2005/8/layout/list1"/>
    <dgm:cxn modelId="{12933E03-5AA0-4C23-B4DA-3469A67D7F04}" type="presParOf" srcId="{A12A5FD5-4570-4C27-AEAB-C5A1A2F7286A}" destId="{ED94FC0A-B0BD-45EB-8AA5-7BBD40762B06}" srcOrd="1" destOrd="0" presId="urn:microsoft.com/office/officeart/2005/8/layout/list1"/>
    <dgm:cxn modelId="{EF4A1162-7275-4651-9A02-073DB8639A01}" type="presParOf" srcId="{22D7B948-E419-49B5-B373-3E117951B2B2}" destId="{D6B2FF6B-615D-4541-B304-BFD771D8F8B5}" srcOrd="13" destOrd="0" presId="urn:microsoft.com/office/officeart/2005/8/layout/list1"/>
    <dgm:cxn modelId="{CFB14E7A-E3A3-495E-A9A7-CC9995BC55F7}" type="presParOf" srcId="{22D7B948-E419-49B5-B373-3E117951B2B2}" destId="{E4EC4116-FA12-47EA-B5F3-2785E3004821}" srcOrd="14" destOrd="0" presId="urn:microsoft.com/office/officeart/2005/8/layout/list1"/>
    <dgm:cxn modelId="{E57A57C2-1273-4629-B3E8-093CBD393543}" type="presParOf" srcId="{22D7B948-E419-49B5-B373-3E117951B2B2}" destId="{A5E502E4-4516-433D-AF55-171E7ECCD130}" srcOrd="15" destOrd="0" presId="urn:microsoft.com/office/officeart/2005/8/layout/list1"/>
    <dgm:cxn modelId="{BB73BB30-8E98-4C43-81C3-1099F675EB4B}" type="presParOf" srcId="{22D7B948-E419-49B5-B373-3E117951B2B2}" destId="{C64E7507-A41B-4F8F-8FF8-B662922DECDE}" srcOrd="16" destOrd="0" presId="urn:microsoft.com/office/officeart/2005/8/layout/list1"/>
    <dgm:cxn modelId="{BD5A4FBB-C830-4ABB-85C0-711E38AD3A4C}" type="presParOf" srcId="{C64E7507-A41B-4F8F-8FF8-B662922DECDE}" destId="{6F251BA3-634A-46C2-84A5-C333ECF9B647}" srcOrd="0" destOrd="0" presId="urn:microsoft.com/office/officeart/2005/8/layout/list1"/>
    <dgm:cxn modelId="{042CAC98-3466-470A-A68F-C95246765B69}" type="presParOf" srcId="{C64E7507-A41B-4F8F-8FF8-B662922DECDE}" destId="{C06B0378-2A95-4FAB-BCEF-F18A0E92C200}" srcOrd="1" destOrd="0" presId="urn:microsoft.com/office/officeart/2005/8/layout/list1"/>
    <dgm:cxn modelId="{999DB7AD-29ED-49F0-AD8F-65A270663B7E}" type="presParOf" srcId="{22D7B948-E419-49B5-B373-3E117951B2B2}" destId="{029E99AB-F890-4BD2-BD8E-4760D93E4D7A}" srcOrd="17" destOrd="0" presId="urn:microsoft.com/office/officeart/2005/8/layout/list1"/>
    <dgm:cxn modelId="{E3033DE3-F0AE-41AE-AC13-776C4B647037}" type="presParOf" srcId="{22D7B948-E419-49B5-B373-3E117951B2B2}" destId="{ACDF57EB-332B-4A32-88FE-913D013BDE5C}" srcOrd="18" destOrd="0" presId="urn:microsoft.com/office/officeart/2005/8/layout/list1"/>
    <dgm:cxn modelId="{6B8CE39B-D6A8-4F39-9F2D-582730D823F1}" type="presParOf" srcId="{22D7B948-E419-49B5-B373-3E117951B2B2}" destId="{624C2211-7E07-47B3-9AF4-0D8FE2E83B2F}" srcOrd="19" destOrd="0" presId="urn:microsoft.com/office/officeart/2005/8/layout/list1"/>
    <dgm:cxn modelId="{EFB15994-99E0-4D5D-BFAD-2D36DF51D385}" type="presParOf" srcId="{22D7B948-E419-49B5-B373-3E117951B2B2}" destId="{720BE412-A2BC-4861-A866-A65774627F3C}" srcOrd="20" destOrd="0" presId="urn:microsoft.com/office/officeart/2005/8/layout/list1"/>
    <dgm:cxn modelId="{E6373DEE-E37B-4D2C-8E41-96BA4B77AD5C}" type="presParOf" srcId="{720BE412-A2BC-4861-A866-A65774627F3C}" destId="{1612AE43-808D-489A-B738-5229B38456A3}" srcOrd="0" destOrd="0" presId="urn:microsoft.com/office/officeart/2005/8/layout/list1"/>
    <dgm:cxn modelId="{605E3B60-D92C-418B-9063-6930038627B6}" type="presParOf" srcId="{720BE412-A2BC-4861-A866-A65774627F3C}" destId="{41F3E4A7-0497-440C-A7B8-6501C7E541EC}" srcOrd="1" destOrd="0" presId="urn:microsoft.com/office/officeart/2005/8/layout/list1"/>
    <dgm:cxn modelId="{555D706C-3D96-4689-B317-908D2D3A937B}" type="presParOf" srcId="{22D7B948-E419-49B5-B373-3E117951B2B2}" destId="{8A56E75F-3B2E-4B39-96DE-83624EDFDC21}" srcOrd="21" destOrd="0" presId="urn:microsoft.com/office/officeart/2005/8/layout/list1"/>
    <dgm:cxn modelId="{2406C652-ED35-498F-8B5D-994111EAF62E}" type="presParOf" srcId="{22D7B948-E419-49B5-B373-3E117951B2B2}" destId="{30315866-4CF1-4CAD-B046-DD46C409C913}" srcOrd="22" destOrd="0" presId="urn:microsoft.com/office/officeart/2005/8/layout/list1"/>
    <dgm:cxn modelId="{D96DE366-4005-424A-A9BB-482EA4596D24}" type="presParOf" srcId="{22D7B948-E419-49B5-B373-3E117951B2B2}" destId="{2DEF328A-E497-40EF-B584-FED4749CDB74}" srcOrd="23" destOrd="0" presId="urn:microsoft.com/office/officeart/2005/8/layout/list1"/>
    <dgm:cxn modelId="{3A1AD7E4-9746-4F31-9446-7611C88A7008}" type="presParOf" srcId="{22D7B948-E419-49B5-B373-3E117951B2B2}" destId="{CA7175DE-0A03-4C47-AF72-D7854042CCC0}" srcOrd="24" destOrd="0" presId="urn:microsoft.com/office/officeart/2005/8/layout/list1"/>
    <dgm:cxn modelId="{38A1553A-8BE5-4F78-8704-F6263DAA12A6}" type="presParOf" srcId="{CA7175DE-0A03-4C47-AF72-D7854042CCC0}" destId="{307C728B-DF0E-4B12-98BB-EF2A4BD1A98B}" srcOrd="0" destOrd="0" presId="urn:microsoft.com/office/officeart/2005/8/layout/list1"/>
    <dgm:cxn modelId="{DDE7396C-77C5-432E-8993-480763732476}" type="presParOf" srcId="{CA7175DE-0A03-4C47-AF72-D7854042CCC0}" destId="{976F8776-846E-4647-82C0-9F5E40379137}" srcOrd="1" destOrd="0" presId="urn:microsoft.com/office/officeart/2005/8/layout/list1"/>
    <dgm:cxn modelId="{CBFC15D4-866B-439C-A222-00110761FF6D}" type="presParOf" srcId="{22D7B948-E419-49B5-B373-3E117951B2B2}" destId="{118212E6-3A6C-4A74-AD17-A3FAF6F13604}" srcOrd="25" destOrd="0" presId="urn:microsoft.com/office/officeart/2005/8/layout/list1"/>
    <dgm:cxn modelId="{B1F58751-4274-4171-B4B1-A14857981E2B}" type="presParOf" srcId="{22D7B948-E419-49B5-B373-3E117951B2B2}" destId="{128646E9-3128-456D-A979-6E4A6B01BA74}" srcOrd="26" destOrd="0" presId="urn:microsoft.com/office/officeart/2005/8/layout/list1"/>
    <dgm:cxn modelId="{817C851B-A567-49D4-BCEA-36C54B70F5C3}" type="presParOf" srcId="{22D7B948-E419-49B5-B373-3E117951B2B2}" destId="{56761DA4-7C65-4112-8360-34EB3783C933}" srcOrd="27" destOrd="0" presId="urn:microsoft.com/office/officeart/2005/8/layout/list1"/>
    <dgm:cxn modelId="{B0B871D6-BE5D-4C3B-A8E7-EC738AC98AB2}" type="presParOf" srcId="{22D7B948-E419-49B5-B373-3E117951B2B2}" destId="{2007FF8C-6758-429C-9A40-BD2A340D4E98}" srcOrd="28" destOrd="0" presId="urn:microsoft.com/office/officeart/2005/8/layout/list1"/>
    <dgm:cxn modelId="{7784E47F-D7CE-4B04-BD3A-3B92F74A0A6A}" type="presParOf" srcId="{2007FF8C-6758-429C-9A40-BD2A340D4E98}" destId="{02EC437D-8D99-47E3-8496-CA3EF74DCF05}" srcOrd="0" destOrd="0" presId="urn:microsoft.com/office/officeart/2005/8/layout/list1"/>
    <dgm:cxn modelId="{56FD0EA2-ECC7-4B80-B4A9-8B753C6C25B0}" type="presParOf" srcId="{2007FF8C-6758-429C-9A40-BD2A340D4E98}" destId="{1401C65E-D759-45E9-9CAE-BD2B5ECBC499}" srcOrd="1" destOrd="0" presId="urn:microsoft.com/office/officeart/2005/8/layout/list1"/>
    <dgm:cxn modelId="{D61FEE28-7E19-4A4C-8F2D-F57AB1D5FB4D}" type="presParOf" srcId="{22D7B948-E419-49B5-B373-3E117951B2B2}" destId="{ECB9852B-703D-4AD5-A402-AFB86DAD31E5}" srcOrd="29" destOrd="0" presId="urn:microsoft.com/office/officeart/2005/8/layout/list1"/>
    <dgm:cxn modelId="{96903394-1894-418F-84AA-7E834D93FBEA}" type="presParOf" srcId="{22D7B948-E419-49B5-B373-3E117951B2B2}" destId="{97DB96C4-7EBF-4DB8-9C8D-EA80378BF5B2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44D811-660E-40E6-90E7-400A1F91E7AA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704900A-3297-40AB-8137-EB20F091381B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C43CF735-2D07-49C4-906F-E2A98BCAE28D}" type="parTrans" cxnId="{1B346C82-2A52-4139-8E58-99A6A41D054B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E2DE508C-FFB1-4F60-9670-33F1F542F3F4}" type="sibTrans" cxnId="{1B346C82-2A52-4139-8E58-99A6A41D054B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21668FED-D553-4D93-88CE-B626F2FA5520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наличие русского языка (и еще 20 на выбор)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5B2B28E0-8696-4931-AED5-49F327386B16}" type="parTrans" cxnId="{E91FE193-2D64-4215-9581-7759251872FF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9B846041-CC47-4565-B0E8-8DA6BE6BBBC3}" type="sibTrans" cxnId="{E91FE193-2D64-4215-9581-7759251872FF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32B5B281-82A4-4661-A0D2-9097A850B988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A96E5F6E-79D0-4FCC-BBC9-2FAFFCE4B6B3}" type="parTrans" cxnId="{5E2C2CC9-4104-4476-9F64-D9105A4340C0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2BBDF3F9-E675-48A2-BA2E-A798673F546E}" type="sibTrans" cxnId="{5E2C2CC9-4104-4476-9F64-D9105A4340C0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4A30C018-5578-4BB4-8BE3-EFA6A1B18B95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 быстрое начало работы: пользователю нужно регистрироваться только в том случае, если он собирается создать собственные задания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BF3A8E11-89DF-4D04-9613-3547713061E5}" type="parTrans" cxnId="{3FEBB6C4-862C-40AB-82A3-3D8F9FD86679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BCCBB2E0-2544-4E50-AC13-987E92A53AAC}" type="sibTrans" cxnId="{3FEBB6C4-862C-40AB-82A3-3D8F9FD86679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6725EE3A-8B04-434E-B1BD-EFC21745CF75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9964D3C5-461A-4795-A464-813D5736489D}" type="parTrans" cxnId="{E647A61B-BC0E-4E78-9FA1-0C4C271187C4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D1CBBF86-39C7-4876-BF78-D19A47C18975}" type="sibTrans" cxnId="{E647A61B-BC0E-4E78-9FA1-0C4C271187C4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B0404197-8F77-4F09-AD9E-1160103ACAD0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возможность создать более 20 видов </a:t>
          </a:r>
          <a:r>
            <a:rPr lang="ru-RU" sz="1400" b="1" dirty="0" err="1" smtClean="0">
              <a:latin typeface="Candara" panose="020E0502030303020204" pitchFamily="34" charset="0"/>
              <a:cs typeface="Times New Roman" panose="02020603050405020304" pitchFamily="18" charset="0"/>
            </a:rPr>
            <a:t>games</a:t>
          </a:r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-упражнений и онлайн-игр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2F080298-6BD5-4368-AB24-D8D3A5DD27A8}" type="parTrans" cxnId="{CD06B5AC-4193-4E88-9E27-AAF8CE204198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547712A3-78B6-4C6E-8DA7-0F1512A723B4}" type="sibTrans" cxnId="{CD06B5AC-4193-4E88-9E27-AAF8CE204198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FD6A5737-DF25-4070-A9BB-BBE641BEF739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5434FE92-0F4D-4D0A-9EEE-C3542811E117}" type="parTrans" cxnId="{FA192BF9-C23B-4C2F-B803-B8FA8FBB5A13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24004260-3657-4725-958E-D1007A846B62}" type="sibTrans" cxnId="{FA192BF9-C23B-4C2F-B803-B8FA8FBB5A13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876B6D2B-BC36-4E09-85C0-9224675CF922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 наличие шаблонов, упрощающих процесс разработки заданий, а также возможность использования материалов других пользователей в качестве схемы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A9D7FF53-496B-4E01-886D-AD782102BA2C}" type="parTrans" cxnId="{B1224688-5F34-4056-8AAB-ED28842D2F67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0F2ADACA-1E6C-4372-876E-884BA799E4A5}" type="sibTrans" cxnId="{B1224688-5F34-4056-8AAB-ED28842D2F67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1A32F814-6AF7-4FBA-B7FC-044CB945681D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269EFDA2-9A21-4AE4-B6C8-FA0D979938F8}" type="parTrans" cxnId="{A2BF2C21-AEB1-41D1-B8E6-656879140776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83F2F48B-30F0-4B0E-92ED-6665541EF298}" type="sibTrans" cxnId="{A2BF2C21-AEB1-41D1-B8E6-656879140776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889A1E4F-420E-4A89-A5FC-2832D2C693D1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 несложный интерфейс, в котором очень легко разобраться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DCF4E4D6-588D-4C53-956C-60F96D415487}" type="parTrans" cxnId="{8DBF2378-4808-4BB4-85CB-3102B400DA8E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BAA871CA-3B56-4151-9623-988FA9231153}" type="sibTrans" cxnId="{8DBF2378-4808-4BB4-85CB-3102B400DA8E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5F45728D-5892-40BF-B472-04ABD3A4967E}">
      <dgm:prSet phldrT="[Текст]" custT="1"/>
      <dgm:spPr/>
      <dgm:t>
        <a:bodyPr/>
        <a:lstStyle/>
        <a:p>
          <a:r>
            <a:rPr lang="ru-RU" sz="1400" dirty="0" smtClean="0">
              <a:latin typeface="Candara" panose="020E0502030303020204" pitchFamily="34" charset="0"/>
            </a:rPr>
            <a:t>+</a:t>
          </a:r>
          <a:endParaRPr lang="ru-RU" sz="1400" dirty="0">
            <a:latin typeface="Candara" panose="020E0502030303020204" pitchFamily="34" charset="0"/>
          </a:endParaRPr>
        </a:p>
      </dgm:t>
    </dgm:pt>
    <dgm:pt modelId="{BBF35571-D69C-40AB-B4E2-A4CD06AF67DF}" type="parTrans" cxnId="{81F6F738-ED03-4B9C-9871-822E7C60656E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336C56BB-C612-41DA-85F1-2B0F041B5197}" type="sibTrans" cxnId="{81F6F738-ED03-4B9C-9871-822E7C60656E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3ADC5CD7-F4CC-41F5-A1C3-4E9E9E2C8DDD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 упрощенный процесс создания заданий</a:t>
          </a:r>
          <a:endParaRPr lang="ru-RU" sz="1400" dirty="0">
            <a:solidFill>
              <a:schemeClr val="tx2">
                <a:lumMod val="75000"/>
              </a:schemeClr>
            </a:solidFill>
            <a:latin typeface="Candara" panose="020E0502030303020204" pitchFamily="34" charset="0"/>
          </a:endParaRPr>
        </a:p>
      </dgm:t>
    </dgm:pt>
    <dgm:pt modelId="{8AEC153E-097B-4BCB-8B5E-6AE32D2A2DF8}" type="parTrans" cxnId="{DD8C2D92-0B24-4B45-B7E8-96BC8E460E7A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C2FFD8AD-4E75-4ED2-A226-EEDFA4147173}" type="sibTrans" cxnId="{DD8C2D92-0B24-4B45-B7E8-96BC8E460E7A}">
      <dgm:prSet/>
      <dgm:spPr/>
      <dgm:t>
        <a:bodyPr/>
        <a:lstStyle/>
        <a:p>
          <a:endParaRPr lang="ru-RU" sz="1400">
            <a:latin typeface="Candara" panose="020E0502030303020204" pitchFamily="34" charset="0"/>
          </a:endParaRPr>
        </a:p>
      </dgm:t>
    </dgm:pt>
    <dgm:pt modelId="{0406ABC1-FC35-4D1F-9DA9-A8E646977E61}" type="pres">
      <dgm:prSet presAssocID="{B444D811-660E-40E6-90E7-400A1F91E7A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31E306-AD72-4522-93CB-548110953D71}" type="pres">
      <dgm:prSet presAssocID="{7704900A-3297-40AB-8137-EB20F091381B}" presName="composite" presStyleCnt="0"/>
      <dgm:spPr/>
    </dgm:pt>
    <dgm:pt modelId="{366EEB9E-6B0C-4834-8270-BDCCCE5C9927}" type="pres">
      <dgm:prSet presAssocID="{7704900A-3297-40AB-8137-EB20F091381B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05A2D-9A9D-4F8E-8CBB-6B7D3F6AED61}" type="pres">
      <dgm:prSet presAssocID="{7704900A-3297-40AB-8137-EB20F091381B}" presName="descendantText" presStyleLbl="alignAcc1" presStyleIdx="0" presStyleCnt="6" custScaleY="120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E1CEA-5398-4597-AACE-DF7CDCE3BA0B}" type="pres">
      <dgm:prSet presAssocID="{E2DE508C-FFB1-4F60-9670-33F1F542F3F4}" presName="sp" presStyleCnt="0"/>
      <dgm:spPr/>
    </dgm:pt>
    <dgm:pt modelId="{FB0B1F8E-0E62-485F-8357-9D02E925E425}" type="pres">
      <dgm:prSet presAssocID="{32B5B281-82A4-4661-A0D2-9097A850B988}" presName="composite" presStyleCnt="0"/>
      <dgm:spPr/>
    </dgm:pt>
    <dgm:pt modelId="{AA98C6FA-1949-430B-AC9E-659CD1977C32}" type="pres">
      <dgm:prSet presAssocID="{32B5B281-82A4-4661-A0D2-9097A850B988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F0A77-2F3A-420D-B3D7-769BE310E5F3}" type="pres">
      <dgm:prSet presAssocID="{32B5B281-82A4-4661-A0D2-9097A850B988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6F842-30BA-4502-8C5F-6D77A857E77E}" type="pres">
      <dgm:prSet presAssocID="{2BBDF3F9-E675-48A2-BA2E-A798673F546E}" presName="sp" presStyleCnt="0"/>
      <dgm:spPr/>
    </dgm:pt>
    <dgm:pt modelId="{DB9B80FA-430E-466A-A874-3EFCC1C9CD31}" type="pres">
      <dgm:prSet presAssocID="{6725EE3A-8B04-434E-B1BD-EFC21745CF75}" presName="composite" presStyleCnt="0"/>
      <dgm:spPr/>
    </dgm:pt>
    <dgm:pt modelId="{6F57FCD4-3348-4221-AC7C-30E3F4874E48}" type="pres">
      <dgm:prSet presAssocID="{6725EE3A-8B04-434E-B1BD-EFC21745CF75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B3438-C1E8-496E-938F-50E8DA54F229}" type="pres">
      <dgm:prSet presAssocID="{6725EE3A-8B04-434E-B1BD-EFC21745CF75}" presName="descendantText" presStyleLbl="alignAcc1" presStyleIdx="2" presStyleCnt="6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835DE-B51D-492F-A826-DA532A5B25BF}" type="pres">
      <dgm:prSet presAssocID="{D1CBBF86-39C7-4876-BF78-D19A47C18975}" presName="sp" presStyleCnt="0"/>
      <dgm:spPr/>
    </dgm:pt>
    <dgm:pt modelId="{643F4F3F-E987-4043-8126-72C7246074A1}" type="pres">
      <dgm:prSet presAssocID="{FD6A5737-DF25-4070-A9BB-BBE641BEF739}" presName="composite" presStyleCnt="0"/>
      <dgm:spPr/>
    </dgm:pt>
    <dgm:pt modelId="{E53044F7-150D-4F25-8182-1714809EAE1A}" type="pres">
      <dgm:prSet presAssocID="{FD6A5737-DF25-4070-A9BB-BBE641BEF739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DD23A-9FCB-48C7-8C84-A2905AEC4649}" type="pres">
      <dgm:prSet presAssocID="{FD6A5737-DF25-4070-A9BB-BBE641BEF739}" presName="descendantText" presStyleLbl="alignAcc1" presStyleIdx="3" presStyleCnt="6" custScaleY="126311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56A32-F874-444E-9446-3CF3DCBA5722}" type="pres">
      <dgm:prSet presAssocID="{24004260-3657-4725-958E-D1007A846B62}" presName="sp" presStyleCnt="0"/>
      <dgm:spPr/>
    </dgm:pt>
    <dgm:pt modelId="{BCF3EE7E-4CD0-4A9E-887C-0DD5DF4C5804}" type="pres">
      <dgm:prSet presAssocID="{1A32F814-6AF7-4FBA-B7FC-044CB945681D}" presName="composite" presStyleCnt="0"/>
      <dgm:spPr/>
    </dgm:pt>
    <dgm:pt modelId="{8597FA49-6139-4BCD-B113-5B4E97819BC7}" type="pres">
      <dgm:prSet presAssocID="{1A32F814-6AF7-4FBA-B7FC-044CB945681D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378A48-EC42-435B-846B-D34A793ECB87}" type="pres">
      <dgm:prSet presAssocID="{1A32F814-6AF7-4FBA-B7FC-044CB945681D}" presName="descendantText" presStyleLbl="alignAcc1" presStyleIdx="4" presStyleCnt="6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05E117-49AA-4B4F-B57F-F4018F2588FC}" type="pres">
      <dgm:prSet presAssocID="{83F2F48B-30F0-4B0E-92ED-6665541EF298}" presName="sp" presStyleCnt="0"/>
      <dgm:spPr/>
    </dgm:pt>
    <dgm:pt modelId="{93692926-3922-4B43-8071-007AC6272395}" type="pres">
      <dgm:prSet presAssocID="{5F45728D-5892-40BF-B472-04ABD3A4967E}" presName="composite" presStyleCnt="0"/>
      <dgm:spPr/>
    </dgm:pt>
    <dgm:pt modelId="{249D5F06-E03B-46FF-8F32-6995FF7D4FBD}" type="pres">
      <dgm:prSet presAssocID="{5F45728D-5892-40BF-B472-04ABD3A4967E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3CB15-9BF9-42D8-AA67-FDCA634D3F18}" type="pres">
      <dgm:prSet presAssocID="{5F45728D-5892-40BF-B472-04ABD3A4967E}" presName="descendantText" presStyleLbl="alignAcc1" presStyleIdx="5" presStyleCnt="6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BF2C21-AEB1-41D1-B8E6-656879140776}" srcId="{B444D811-660E-40E6-90E7-400A1F91E7AA}" destId="{1A32F814-6AF7-4FBA-B7FC-044CB945681D}" srcOrd="4" destOrd="0" parTransId="{269EFDA2-9A21-4AE4-B6C8-FA0D979938F8}" sibTransId="{83F2F48B-30F0-4B0E-92ED-6665541EF298}"/>
    <dgm:cxn modelId="{DD8C2D92-0B24-4B45-B7E8-96BC8E460E7A}" srcId="{5F45728D-5892-40BF-B472-04ABD3A4967E}" destId="{3ADC5CD7-F4CC-41F5-A1C3-4E9E9E2C8DDD}" srcOrd="0" destOrd="0" parTransId="{8AEC153E-097B-4BCB-8B5E-6AE32D2A2DF8}" sibTransId="{C2FFD8AD-4E75-4ED2-A226-EEDFA4147173}"/>
    <dgm:cxn modelId="{F4D0872C-F464-425E-ABC8-E7A02C6CFDE1}" type="presOf" srcId="{6725EE3A-8B04-434E-B1BD-EFC21745CF75}" destId="{6F57FCD4-3348-4221-AC7C-30E3F4874E48}" srcOrd="0" destOrd="0" presId="urn:microsoft.com/office/officeart/2005/8/layout/chevron2"/>
    <dgm:cxn modelId="{AB5339CF-A268-4331-9D09-5BD0240C22B5}" type="presOf" srcId="{FD6A5737-DF25-4070-A9BB-BBE641BEF739}" destId="{E53044F7-150D-4F25-8182-1714809EAE1A}" srcOrd="0" destOrd="0" presId="urn:microsoft.com/office/officeart/2005/8/layout/chevron2"/>
    <dgm:cxn modelId="{94ED9761-BF32-4CB6-9C43-44AF27AA36CE}" type="presOf" srcId="{1A32F814-6AF7-4FBA-B7FC-044CB945681D}" destId="{8597FA49-6139-4BCD-B113-5B4E97819BC7}" srcOrd="0" destOrd="0" presId="urn:microsoft.com/office/officeart/2005/8/layout/chevron2"/>
    <dgm:cxn modelId="{5F9BE278-208F-4BD9-9A91-0B369C21BCFB}" type="presOf" srcId="{876B6D2B-BC36-4E09-85C0-9224675CF922}" destId="{7C1DD23A-9FCB-48C7-8C84-A2905AEC4649}" srcOrd="0" destOrd="0" presId="urn:microsoft.com/office/officeart/2005/8/layout/chevron2"/>
    <dgm:cxn modelId="{E91FE193-2D64-4215-9581-7759251872FF}" srcId="{7704900A-3297-40AB-8137-EB20F091381B}" destId="{21668FED-D553-4D93-88CE-B626F2FA5520}" srcOrd="0" destOrd="0" parTransId="{5B2B28E0-8696-4931-AED5-49F327386B16}" sibTransId="{9B846041-CC47-4565-B0E8-8DA6BE6BBBC3}"/>
    <dgm:cxn modelId="{21DF3437-27A7-4150-98FD-6708D036CE00}" type="presOf" srcId="{21668FED-D553-4D93-88CE-B626F2FA5520}" destId="{56D05A2D-9A9D-4F8E-8CBB-6B7D3F6AED61}" srcOrd="0" destOrd="0" presId="urn:microsoft.com/office/officeart/2005/8/layout/chevron2"/>
    <dgm:cxn modelId="{81F6F738-ED03-4B9C-9871-822E7C60656E}" srcId="{B444D811-660E-40E6-90E7-400A1F91E7AA}" destId="{5F45728D-5892-40BF-B472-04ABD3A4967E}" srcOrd="5" destOrd="0" parTransId="{BBF35571-D69C-40AB-B4E2-A4CD06AF67DF}" sibTransId="{336C56BB-C612-41DA-85F1-2B0F041B5197}"/>
    <dgm:cxn modelId="{1D017809-DF8F-4111-B8B9-3298330863C2}" type="presOf" srcId="{889A1E4F-420E-4A89-A5FC-2832D2C693D1}" destId="{60378A48-EC42-435B-846B-D34A793ECB87}" srcOrd="0" destOrd="0" presId="urn:microsoft.com/office/officeart/2005/8/layout/chevron2"/>
    <dgm:cxn modelId="{35AF4301-E9B4-40B1-94EF-B2BE76FCD51B}" type="presOf" srcId="{4A30C018-5578-4BB4-8BE3-EFA6A1B18B95}" destId="{D20F0A77-2F3A-420D-B3D7-769BE310E5F3}" srcOrd="0" destOrd="0" presId="urn:microsoft.com/office/officeart/2005/8/layout/chevron2"/>
    <dgm:cxn modelId="{C5EA5C48-DEF8-4983-9626-26E973CF21A8}" type="presOf" srcId="{3ADC5CD7-F4CC-41F5-A1C3-4E9E9E2C8DDD}" destId="{0363CB15-9BF9-42D8-AA67-FDCA634D3F18}" srcOrd="0" destOrd="0" presId="urn:microsoft.com/office/officeart/2005/8/layout/chevron2"/>
    <dgm:cxn modelId="{FA192BF9-C23B-4C2F-B803-B8FA8FBB5A13}" srcId="{B444D811-660E-40E6-90E7-400A1F91E7AA}" destId="{FD6A5737-DF25-4070-A9BB-BBE641BEF739}" srcOrd="3" destOrd="0" parTransId="{5434FE92-0F4D-4D0A-9EEE-C3542811E117}" sibTransId="{24004260-3657-4725-958E-D1007A846B62}"/>
    <dgm:cxn modelId="{1B346C82-2A52-4139-8E58-99A6A41D054B}" srcId="{B444D811-660E-40E6-90E7-400A1F91E7AA}" destId="{7704900A-3297-40AB-8137-EB20F091381B}" srcOrd="0" destOrd="0" parTransId="{C43CF735-2D07-49C4-906F-E2A98BCAE28D}" sibTransId="{E2DE508C-FFB1-4F60-9670-33F1F542F3F4}"/>
    <dgm:cxn modelId="{5E2C2CC9-4104-4476-9F64-D9105A4340C0}" srcId="{B444D811-660E-40E6-90E7-400A1F91E7AA}" destId="{32B5B281-82A4-4661-A0D2-9097A850B988}" srcOrd="1" destOrd="0" parTransId="{A96E5F6E-79D0-4FCC-BBC9-2FAFFCE4B6B3}" sibTransId="{2BBDF3F9-E675-48A2-BA2E-A798673F546E}"/>
    <dgm:cxn modelId="{B1224688-5F34-4056-8AAB-ED28842D2F67}" srcId="{FD6A5737-DF25-4070-A9BB-BBE641BEF739}" destId="{876B6D2B-BC36-4E09-85C0-9224675CF922}" srcOrd="0" destOrd="0" parTransId="{A9D7FF53-496B-4E01-886D-AD782102BA2C}" sibTransId="{0F2ADACA-1E6C-4372-876E-884BA799E4A5}"/>
    <dgm:cxn modelId="{BD43B2FB-9A22-4FAA-9143-CA3232A08F72}" type="presOf" srcId="{5F45728D-5892-40BF-B472-04ABD3A4967E}" destId="{249D5F06-E03B-46FF-8F32-6995FF7D4FBD}" srcOrd="0" destOrd="0" presId="urn:microsoft.com/office/officeart/2005/8/layout/chevron2"/>
    <dgm:cxn modelId="{410AE65C-826D-45F4-8838-10711CFEC66E}" type="presOf" srcId="{32B5B281-82A4-4661-A0D2-9097A850B988}" destId="{AA98C6FA-1949-430B-AC9E-659CD1977C32}" srcOrd="0" destOrd="0" presId="urn:microsoft.com/office/officeart/2005/8/layout/chevron2"/>
    <dgm:cxn modelId="{3AE09D81-9C8A-4648-97DA-E181959663F3}" type="presOf" srcId="{B444D811-660E-40E6-90E7-400A1F91E7AA}" destId="{0406ABC1-FC35-4D1F-9DA9-A8E646977E61}" srcOrd="0" destOrd="0" presId="urn:microsoft.com/office/officeart/2005/8/layout/chevron2"/>
    <dgm:cxn modelId="{8DBF2378-4808-4BB4-85CB-3102B400DA8E}" srcId="{1A32F814-6AF7-4FBA-B7FC-044CB945681D}" destId="{889A1E4F-420E-4A89-A5FC-2832D2C693D1}" srcOrd="0" destOrd="0" parTransId="{DCF4E4D6-588D-4C53-956C-60F96D415487}" sibTransId="{BAA871CA-3B56-4151-9623-988FA9231153}"/>
    <dgm:cxn modelId="{62C117D5-2CE3-45EF-BC94-1A2B2CB101F8}" type="presOf" srcId="{B0404197-8F77-4F09-AD9E-1160103ACAD0}" destId="{055B3438-C1E8-496E-938F-50E8DA54F229}" srcOrd="0" destOrd="0" presId="urn:microsoft.com/office/officeart/2005/8/layout/chevron2"/>
    <dgm:cxn modelId="{CD06B5AC-4193-4E88-9E27-AAF8CE204198}" srcId="{6725EE3A-8B04-434E-B1BD-EFC21745CF75}" destId="{B0404197-8F77-4F09-AD9E-1160103ACAD0}" srcOrd="0" destOrd="0" parTransId="{2F080298-6BD5-4368-AB24-D8D3A5DD27A8}" sibTransId="{547712A3-78B6-4C6E-8DA7-0F1512A723B4}"/>
    <dgm:cxn modelId="{9D6F9C9D-E0A9-4F01-AB04-F783687EF5AD}" type="presOf" srcId="{7704900A-3297-40AB-8137-EB20F091381B}" destId="{366EEB9E-6B0C-4834-8270-BDCCCE5C9927}" srcOrd="0" destOrd="0" presId="urn:microsoft.com/office/officeart/2005/8/layout/chevron2"/>
    <dgm:cxn modelId="{E647A61B-BC0E-4E78-9FA1-0C4C271187C4}" srcId="{B444D811-660E-40E6-90E7-400A1F91E7AA}" destId="{6725EE3A-8B04-434E-B1BD-EFC21745CF75}" srcOrd="2" destOrd="0" parTransId="{9964D3C5-461A-4795-A464-813D5736489D}" sibTransId="{D1CBBF86-39C7-4876-BF78-D19A47C18975}"/>
    <dgm:cxn modelId="{3FEBB6C4-862C-40AB-82A3-3D8F9FD86679}" srcId="{32B5B281-82A4-4661-A0D2-9097A850B988}" destId="{4A30C018-5578-4BB4-8BE3-EFA6A1B18B95}" srcOrd="0" destOrd="0" parTransId="{BF3A8E11-89DF-4D04-9613-3547713061E5}" sibTransId="{BCCBB2E0-2544-4E50-AC13-987E92A53AAC}"/>
    <dgm:cxn modelId="{045050D1-97D3-49C4-8240-D69948A14E95}" type="presParOf" srcId="{0406ABC1-FC35-4D1F-9DA9-A8E646977E61}" destId="{6231E306-AD72-4522-93CB-548110953D71}" srcOrd="0" destOrd="0" presId="urn:microsoft.com/office/officeart/2005/8/layout/chevron2"/>
    <dgm:cxn modelId="{8595C997-178C-4B2C-AF07-C7D7ED0D513A}" type="presParOf" srcId="{6231E306-AD72-4522-93CB-548110953D71}" destId="{366EEB9E-6B0C-4834-8270-BDCCCE5C9927}" srcOrd="0" destOrd="0" presId="urn:microsoft.com/office/officeart/2005/8/layout/chevron2"/>
    <dgm:cxn modelId="{E9C48746-98F6-4A84-97FF-650D886E2041}" type="presParOf" srcId="{6231E306-AD72-4522-93CB-548110953D71}" destId="{56D05A2D-9A9D-4F8E-8CBB-6B7D3F6AED61}" srcOrd="1" destOrd="0" presId="urn:microsoft.com/office/officeart/2005/8/layout/chevron2"/>
    <dgm:cxn modelId="{286D3BD5-1369-4CE1-989C-2C3D94FBF662}" type="presParOf" srcId="{0406ABC1-FC35-4D1F-9DA9-A8E646977E61}" destId="{D02E1CEA-5398-4597-AACE-DF7CDCE3BA0B}" srcOrd="1" destOrd="0" presId="urn:microsoft.com/office/officeart/2005/8/layout/chevron2"/>
    <dgm:cxn modelId="{A03BD21D-8DB8-4C1E-844C-15374A2480E0}" type="presParOf" srcId="{0406ABC1-FC35-4D1F-9DA9-A8E646977E61}" destId="{FB0B1F8E-0E62-485F-8357-9D02E925E425}" srcOrd="2" destOrd="0" presId="urn:microsoft.com/office/officeart/2005/8/layout/chevron2"/>
    <dgm:cxn modelId="{5D210897-2977-4FFB-A5BD-B7BB6D0F0AED}" type="presParOf" srcId="{FB0B1F8E-0E62-485F-8357-9D02E925E425}" destId="{AA98C6FA-1949-430B-AC9E-659CD1977C32}" srcOrd="0" destOrd="0" presId="urn:microsoft.com/office/officeart/2005/8/layout/chevron2"/>
    <dgm:cxn modelId="{F7FE5332-1E56-4C7F-B31D-D028A8A7C173}" type="presParOf" srcId="{FB0B1F8E-0E62-485F-8357-9D02E925E425}" destId="{D20F0A77-2F3A-420D-B3D7-769BE310E5F3}" srcOrd="1" destOrd="0" presId="urn:microsoft.com/office/officeart/2005/8/layout/chevron2"/>
    <dgm:cxn modelId="{FE656252-430C-4BE3-B6D7-9CC2A9DA07D3}" type="presParOf" srcId="{0406ABC1-FC35-4D1F-9DA9-A8E646977E61}" destId="{C476F842-30BA-4502-8C5F-6D77A857E77E}" srcOrd="3" destOrd="0" presId="urn:microsoft.com/office/officeart/2005/8/layout/chevron2"/>
    <dgm:cxn modelId="{CC9F8308-4C89-4FE1-A46B-4F5B1AAC8570}" type="presParOf" srcId="{0406ABC1-FC35-4D1F-9DA9-A8E646977E61}" destId="{DB9B80FA-430E-466A-A874-3EFCC1C9CD31}" srcOrd="4" destOrd="0" presId="urn:microsoft.com/office/officeart/2005/8/layout/chevron2"/>
    <dgm:cxn modelId="{B98FF27A-4985-406E-81BC-7FFBE238862E}" type="presParOf" srcId="{DB9B80FA-430E-466A-A874-3EFCC1C9CD31}" destId="{6F57FCD4-3348-4221-AC7C-30E3F4874E48}" srcOrd="0" destOrd="0" presId="urn:microsoft.com/office/officeart/2005/8/layout/chevron2"/>
    <dgm:cxn modelId="{143A5BE3-5958-4045-BB01-73B2E857BC87}" type="presParOf" srcId="{DB9B80FA-430E-466A-A874-3EFCC1C9CD31}" destId="{055B3438-C1E8-496E-938F-50E8DA54F229}" srcOrd="1" destOrd="0" presId="urn:microsoft.com/office/officeart/2005/8/layout/chevron2"/>
    <dgm:cxn modelId="{301DC448-B10A-4C61-97B5-9E6D8C518A7A}" type="presParOf" srcId="{0406ABC1-FC35-4D1F-9DA9-A8E646977E61}" destId="{006835DE-B51D-492F-A826-DA532A5B25BF}" srcOrd="5" destOrd="0" presId="urn:microsoft.com/office/officeart/2005/8/layout/chevron2"/>
    <dgm:cxn modelId="{E7F7BEE1-906E-4451-95EA-8D29A433C4B1}" type="presParOf" srcId="{0406ABC1-FC35-4D1F-9DA9-A8E646977E61}" destId="{643F4F3F-E987-4043-8126-72C7246074A1}" srcOrd="6" destOrd="0" presId="urn:microsoft.com/office/officeart/2005/8/layout/chevron2"/>
    <dgm:cxn modelId="{DD1EE036-7418-442A-A72E-3485CAAB41E4}" type="presParOf" srcId="{643F4F3F-E987-4043-8126-72C7246074A1}" destId="{E53044F7-150D-4F25-8182-1714809EAE1A}" srcOrd="0" destOrd="0" presId="urn:microsoft.com/office/officeart/2005/8/layout/chevron2"/>
    <dgm:cxn modelId="{70F90E93-EEA3-44FE-AD0F-58E5DEB3ADB8}" type="presParOf" srcId="{643F4F3F-E987-4043-8126-72C7246074A1}" destId="{7C1DD23A-9FCB-48C7-8C84-A2905AEC4649}" srcOrd="1" destOrd="0" presId="urn:microsoft.com/office/officeart/2005/8/layout/chevron2"/>
    <dgm:cxn modelId="{CCC4F555-A066-4FB6-8E7C-0C9545C1DA9C}" type="presParOf" srcId="{0406ABC1-FC35-4D1F-9DA9-A8E646977E61}" destId="{03A56A32-F874-444E-9446-3CF3DCBA5722}" srcOrd="7" destOrd="0" presId="urn:microsoft.com/office/officeart/2005/8/layout/chevron2"/>
    <dgm:cxn modelId="{94B3280C-EE68-4360-801E-F557BD804476}" type="presParOf" srcId="{0406ABC1-FC35-4D1F-9DA9-A8E646977E61}" destId="{BCF3EE7E-4CD0-4A9E-887C-0DD5DF4C5804}" srcOrd="8" destOrd="0" presId="urn:microsoft.com/office/officeart/2005/8/layout/chevron2"/>
    <dgm:cxn modelId="{AB9B6EE9-9087-4F6A-8FD8-8467AD9433D7}" type="presParOf" srcId="{BCF3EE7E-4CD0-4A9E-887C-0DD5DF4C5804}" destId="{8597FA49-6139-4BCD-B113-5B4E97819BC7}" srcOrd="0" destOrd="0" presId="urn:microsoft.com/office/officeart/2005/8/layout/chevron2"/>
    <dgm:cxn modelId="{9D44C903-57C6-4374-AC4B-907E8A7E59A2}" type="presParOf" srcId="{BCF3EE7E-4CD0-4A9E-887C-0DD5DF4C5804}" destId="{60378A48-EC42-435B-846B-D34A793ECB87}" srcOrd="1" destOrd="0" presId="urn:microsoft.com/office/officeart/2005/8/layout/chevron2"/>
    <dgm:cxn modelId="{F1009A42-2C7B-49B7-ABD2-81062C4674C1}" type="presParOf" srcId="{0406ABC1-FC35-4D1F-9DA9-A8E646977E61}" destId="{CD05E117-49AA-4B4F-B57F-F4018F2588FC}" srcOrd="9" destOrd="0" presId="urn:microsoft.com/office/officeart/2005/8/layout/chevron2"/>
    <dgm:cxn modelId="{E9DAD11F-B9E3-4CEF-B9A6-EBC2C59863B0}" type="presParOf" srcId="{0406ABC1-FC35-4D1F-9DA9-A8E646977E61}" destId="{93692926-3922-4B43-8071-007AC6272395}" srcOrd="10" destOrd="0" presId="urn:microsoft.com/office/officeart/2005/8/layout/chevron2"/>
    <dgm:cxn modelId="{7122BEB3-7FC6-462B-A0BD-440F6697F82E}" type="presParOf" srcId="{93692926-3922-4B43-8071-007AC6272395}" destId="{249D5F06-E03B-46FF-8F32-6995FF7D4FBD}" srcOrd="0" destOrd="0" presId="urn:microsoft.com/office/officeart/2005/8/layout/chevron2"/>
    <dgm:cxn modelId="{E4B54956-3181-49D2-AD81-032EBE1250B7}" type="presParOf" srcId="{93692926-3922-4B43-8071-007AC6272395}" destId="{0363CB15-9BF9-42D8-AA67-FDCA634D3F1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44D811-660E-40E6-90E7-400A1F91E7AA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704900A-3297-40AB-8137-EB20F091381B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</a:rPr>
            <a:t>+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C43CF735-2D07-49C4-906F-E2A98BCAE28D}" type="parTrans" cxnId="{1B346C82-2A52-4139-8E58-99A6A41D054B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E2DE508C-FFB1-4F60-9670-33F1F542F3F4}" type="sibTrans" cxnId="{1B346C82-2A52-4139-8E58-99A6A41D054B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21668FED-D553-4D93-88CE-B626F2FA552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сервис является бесплатным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5B2B28E0-8696-4931-AED5-49F327386B16}" type="parTrans" cxnId="{E91FE193-2D64-4215-9581-7759251872FF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9B846041-CC47-4565-B0E8-8DA6BE6BBBC3}" type="sibTrans" cxnId="{E91FE193-2D64-4215-9581-7759251872FF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32B5B281-82A4-4661-A0D2-9097A850B988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</a:rPr>
            <a:t>+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A96E5F6E-79D0-4FCC-BBC9-2FAFFCE4B6B3}" type="parTrans" cxnId="{5E2C2CC9-4104-4476-9F64-D9105A4340C0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2BBDF3F9-E675-48A2-BA2E-A798673F546E}" type="sibTrans" cxnId="{5E2C2CC9-4104-4476-9F64-D9105A4340C0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4A30C018-5578-4BB4-8BE3-EFA6A1B18B95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возможность делиться упражнениями: задания встраиваются в блог, публикуются в </a:t>
          </a:r>
          <a:r>
            <a:rPr lang="ru-RU" sz="1800" b="1" dirty="0" err="1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соцсетях</a:t>
          </a:r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(и с помощью QR-кода); пользователь может отправить ссылку участникам;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BF3A8E11-89DF-4D04-9613-3547713061E5}" type="parTrans" cxnId="{3FEBB6C4-862C-40AB-82A3-3D8F9FD86679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BCCBB2E0-2544-4E50-AC13-987E92A53AAC}" type="sibTrans" cxnId="{3FEBB6C4-862C-40AB-82A3-3D8F9FD86679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6725EE3A-8B04-434E-B1BD-EFC21745CF7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</a:rPr>
            <a:t>+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9964D3C5-461A-4795-A464-813D5736489D}" type="parTrans" cxnId="{E647A61B-BC0E-4E78-9FA1-0C4C271187C4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D1CBBF86-39C7-4876-BF78-D19A47C18975}" type="sibTrans" cxnId="{E647A61B-BC0E-4E78-9FA1-0C4C271187C4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B0404197-8F77-4F09-AD9E-1160103ACAD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5 полезных инструментов на выбор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2F080298-6BD5-4368-AB24-D8D3A5DD27A8}" type="parTrans" cxnId="{CD06B5AC-4193-4E88-9E27-AAF8CE204198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547712A3-78B6-4C6E-8DA7-0F1512A723B4}" type="sibTrans" cxnId="{CD06B5AC-4193-4E88-9E27-AAF8CE204198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FD6A5737-DF25-4070-A9BB-BBE641BEF739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</a:rPr>
            <a:t>+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5434FE92-0F4D-4D0A-9EEE-C3542811E117}" type="parTrans" cxnId="{FA192BF9-C23B-4C2F-B803-B8FA8FBB5A13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24004260-3657-4725-958E-D1007A846B62}" type="sibTrans" cxnId="{FA192BF9-C23B-4C2F-B803-B8FA8FBB5A13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876B6D2B-BC36-4E09-85C0-9224675CF92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возможность создавать классы в </a:t>
          </a:r>
          <a:r>
            <a:rPr lang="ru-RU" sz="1800" b="1" dirty="0" err="1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LearningApps</a:t>
          </a:r>
          <a:r>
            <a:rPr lang="ru-RU" sz="18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и отслеживать процесс выполнения заданий учениками (прошел/не сделал).</a:t>
          </a:r>
          <a:endParaRPr lang="ru-RU" sz="1800" dirty="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A9D7FF53-496B-4E01-886D-AD782102BA2C}" type="parTrans" cxnId="{B1224688-5F34-4056-8AAB-ED28842D2F67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0F2ADACA-1E6C-4372-876E-884BA799E4A5}" type="sibTrans" cxnId="{B1224688-5F34-4056-8AAB-ED28842D2F67}">
      <dgm:prSet/>
      <dgm:spPr/>
      <dgm:t>
        <a:bodyPr/>
        <a:lstStyle/>
        <a:p>
          <a:endParaRPr lang="ru-RU" sz="1800">
            <a:solidFill>
              <a:schemeClr val="bg2">
                <a:lumMod val="25000"/>
              </a:schemeClr>
            </a:solidFill>
            <a:latin typeface="Candara" panose="020E0502030303020204" pitchFamily="34" charset="0"/>
          </a:endParaRPr>
        </a:p>
      </dgm:t>
    </dgm:pt>
    <dgm:pt modelId="{0406ABC1-FC35-4D1F-9DA9-A8E646977E61}" type="pres">
      <dgm:prSet presAssocID="{B444D811-660E-40E6-90E7-400A1F91E7A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31E306-AD72-4522-93CB-548110953D71}" type="pres">
      <dgm:prSet presAssocID="{7704900A-3297-40AB-8137-EB20F091381B}" presName="composite" presStyleCnt="0"/>
      <dgm:spPr/>
    </dgm:pt>
    <dgm:pt modelId="{366EEB9E-6B0C-4834-8270-BDCCCE5C9927}" type="pres">
      <dgm:prSet presAssocID="{7704900A-3297-40AB-8137-EB20F091381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05A2D-9A9D-4F8E-8CBB-6B7D3F6AED61}" type="pres">
      <dgm:prSet presAssocID="{7704900A-3297-40AB-8137-EB20F091381B}" presName="descendantText" presStyleLbl="alignAcc1" presStyleIdx="0" presStyleCnt="4" custScaleY="1204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E1CEA-5398-4597-AACE-DF7CDCE3BA0B}" type="pres">
      <dgm:prSet presAssocID="{E2DE508C-FFB1-4F60-9670-33F1F542F3F4}" presName="sp" presStyleCnt="0"/>
      <dgm:spPr/>
    </dgm:pt>
    <dgm:pt modelId="{FB0B1F8E-0E62-485F-8357-9D02E925E425}" type="pres">
      <dgm:prSet presAssocID="{32B5B281-82A4-4661-A0D2-9097A850B988}" presName="composite" presStyleCnt="0"/>
      <dgm:spPr/>
    </dgm:pt>
    <dgm:pt modelId="{AA98C6FA-1949-430B-AC9E-659CD1977C32}" type="pres">
      <dgm:prSet presAssocID="{32B5B281-82A4-4661-A0D2-9097A850B98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0F0A77-2F3A-420D-B3D7-769BE310E5F3}" type="pres">
      <dgm:prSet presAssocID="{32B5B281-82A4-4661-A0D2-9097A850B98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6F842-30BA-4502-8C5F-6D77A857E77E}" type="pres">
      <dgm:prSet presAssocID="{2BBDF3F9-E675-48A2-BA2E-A798673F546E}" presName="sp" presStyleCnt="0"/>
      <dgm:spPr/>
    </dgm:pt>
    <dgm:pt modelId="{DB9B80FA-430E-466A-A874-3EFCC1C9CD31}" type="pres">
      <dgm:prSet presAssocID="{6725EE3A-8B04-434E-B1BD-EFC21745CF75}" presName="composite" presStyleCnt="0"/>
      <dgm:spPr/>
    </dgm:pt>
    <dgm:pt modelId="{6F57FCD4-3348-4221-AC7C-30E3F4874E48}" type="pres">
      <dgm:prSet presAssocID="{6725EE3A-8B04-434E-B1BD-EFC21745CF75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5B3438-C1E8-496E-938F-50E8DA54F229}" type="pres">
      <dgm:prSet presAssocID="{6725EE3A-8B04-434E-B1BD-EFC21745CF75}" presName="descendantText" presStyleLbl="alignAcc1" presStyleIdx="2" presStyleCnt="4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835DE-B51D-492F-A826-DA532A5B25BF}" type="pres">
      <dgm:prSet presAssocID="{D1CBBF86-39C7-4876-BF78-D19A47C18975}" presName="sp" presStyleCnt="0"/>
      <dgm:spPr/>
    </dgm:pt>
    <dgm:pt modelId="{643F4F3F-E987-4043-8126-72C7246074A1}" type="pres">
      <dgm:prSet presAssocID="{FD6A5737-DF25-4070-A9BB-BBE641BEF739}" presName="composite" presStyleCnt="0"/>
      <dgm:spPr/>
    </dgm:pt>
    <dgm:pt modelId="{E53044F7-150D-4F25-8182-1714809EAE1A}" type="pres">
      <dgm:prSet presAssocID="{FD6A5737-DF25-4070-A9BB-BBE641BEF73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DD23A-9FCB-48C7-8C84-A2905AEC4649}" type="pres">
      <dgm:prSet presAssocID="{FD6A5737-DF25-4070-A9BB-BBE641BEF739}" presName="descendantText" presStyleLbl="alignAcc1" presStyleIdx="3" presStyleCnt="4" custScaleY="126311" custLinFactNeighborX="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06B5AC-4193-4E88-9E27-AAF8CE204198}" srcId="{6725EE3A-8B04-434E-B1BD-EFC21745CF75}" destId="{B0404197-8F77-4F09-AD9E-1160103ACAD0}" srcOrd="0" destOrd="0" parTransId="{2F080298-6BD5-4368-AB24-D8D3A5DD27A8}" sibTransId="{547712A3-78B6-4C6E-8DA7-0F1512A723B4}"/>
    <dgm:cxn modelId="{30AB4232-82E9-431C-8B4E-28F4BDACCF8A}" type="presOf" srcId="{32B5B281-82A4-4661-A0D2-9097A850B988}" destId="{AA98C6FA-1949-430B-AC9E-659CD1977C32}" srcOrd="0" destOrd="0" presId="urn:microsoft.com/office/officeart/2005/8/layout/chevron2"/>
    <dgm:cxn modelId="{B1224688-5F34-4056-8AAB-ED28842D2F67}" srcId="{FD6A5737-DF25-4070-A9BB-BBE641BEF739}" destId="{876B6D2B-BC36-4E09-85C0-9224675CF922}" srcOrd="0" destOrd="0" parTransId="{A9D7FF53-496B-4E01-886D-AD782102BA2C}" sibTransId="{0F2ADACA-1E6C-4372-876E-884BA799E4A5}"/>
    <dgm:cxn modelId="{62A16254-14D7-4A52-9A6E-F3BD15E0B55F}" type="presOf" srcId="{FD6A5737-DF25-4070-A9BB-BBE641BEF739}" destId="{E53044F7-150D-4F25-8182-1714809EAE1A}" srcOrd="0" destOrd="0" presId="urn:microsoft.com/office/officeart/2005/8/layout/chevron2"/>
    <dgm:cxn modelId="{F0A2BDEF-A98E-400D-8F09-314BE81A38EF}" type="presOf" srcId="{B444D811-660E-40E6-90E7-400A1F91E7AA}" destId="{0406ABC1-FC35-4D1F-9DA9-A8E646977E61}" srcOrd="0" destOrd="0" presId="urn:microsoft.com/office/officeart/2005/8/layout/chevron2"/>
    <dgm:cxn modelId="{5E2C2CC9-4104-4476-9F64-D9105A4340C0}" srcId="{B444D811-660E-40E6-90E7-400A1F91E7AA}" destId="{32B5B281-82A4-4661-A0D2-9097A850B988}" srcOrd="1" destOrd="0" parTransId="{A96E5F6E-79D0-4FCC-BBC9-2FAFFCE4B6B3}" sibTransId="{2BBDF3F9-E675-48A2-BA2E-A798673F546E}"/>
    <dgm:cxn modelId="{3FEBB6C4-862C-40AB-82A3-3D8F9FD86679}" srcId="{32B5B281-82A4-4661-A0D2-9097A850B988}" destId="{4A30C018-5578-4BB4-8BE3-EFA6A1B18B95}" srcOrd="0" destOrd="0" parTransId="{BF3A8E11-89DF-4D04-9613-3547713061E5}" sibTransId="{BCCBB2E0-2544-4E50-AC13-987E92A53AAC}"/>
    <dgm:cxn modelId="{8E7F78F3-6A8B-4C2A-8103-ED29DB59DAC7}" type="presOf" srcId="{21668FED-D553-4D93-88CE-B626F2FA5520}" destId="{56D05A2D-9A9D-4F8E-8CBB-6B7D3F6AED61}" srcOrd="0" destOrd="0" presId="urn:microsoft.com/office/officeart/2005/8/layout/chevron2"/>
    <dgm:cxn modelId="{F4BA11BB-F34B-4955-8BCA-DFDF4B6F088B}" type="presOf" srcId="{4A30C018-5578-4BB4-8BE3-EFA6A1B18B95}" destId="{D20F0A77-2F3A-420D-B3D7-769BE310E5F3}" srcOrd="0" destOrd="0" presId="urn:microsoft.com/office/officeart/2005/8/layout/chevron2"/>
    <dgm:cxn modelId="{E91FE193-2D64-4215-9581-7759251872FF}" srcId="{7704900A-3297-40AB-8137-EB20F091381B}" destId="{21668FED-D553-4D93-88CE-B626F2FA5520}" srcOrd="0" destOrd="0" parTransId="{5B2B28E0-8696-4931-AED5-49F327386B16}" sibTransId="{9B846041-CC47-4565-B0E8-8DA6BE6BBBC3}"/>
    <dgm:cxn modelId="{FDB2A927-7E28-4313-9694-AD97F2BB20F0}" type="presOf" srcId="{B0404197-8F77-4F09-AD9E-1160103ACAD0}" destId="{055B3438-C1E8-496E-938F-50E8DA54F229}" srcOrd="0" destOrd="0" presId="urn:microsoft.com/office/officeart/2005/8/layout/chevron2"/>
    <dgm:cxn modelId="{DCF08B1A-2EE3-45FF-942C-33D427E6975A}" type="presOf" srcId="{6725EE3A-8B04-434E-B1BD-EFC21745CF75}" destId="{6F57FCD4-3348-4221-AC7C-30E3F4874E48}" srcOrd="0" destOrd="0" presId="urn:microsoft.com/office/officeart/2005/8/layout/chevron2"/>
    <dgm:cxn modelId="{BFB826F8-A751-4377-9558-EC021997C5A6}" type="presOf" srcId="{876B6D2B-BC36-4E09-85C0-9224675CF922}" destId="{7C1DD23A-9FCB-48C7-8C84-A2905AEC4649}" srcOrd="0" destOrd="0" presId="urn:microsoft.com/office/officeart/2005/8/layout/chevron2"/>
    <dgm:cxn modelId="{FA192BF9-C23B-4C2F-B803-B8FA8FBB5A13}" srcId="{B444D811-660E-40E6-90E7-400A1F91E7AA}" destId="{FD6A5737-DF25-4070-A9BB-BBE641BEF739}" srcOrd="3" destOrd="0" parTransId="{5434FE92-0F4D-4D0A-9EEE-C3542811E117}" sibTransId="{24004260-3657-4725-958E-D1007A846B62}"/>
    <dgm:cxn modelId="{6BAAC0CA-4AD4-4A8C-AE95-279E08D56C8F}" type="presOf" srcId="{7704900A-3297-40AB-8137-EB20F091381B}" destId="{366EEB9E-6B0C-4834-8270-BDCCCE5C9927}" srcOrd="0" destOrd="0" presId="urn:microsoft.com/office/officeart/2005/8/layout/chevron2"/>
    <dgm:cxn modelId="{E647A61B-BC0E-4E78-9FA1-0C4C271187C4}" srcId="{B444D811-660E-40E6-90E7-400A1F91E7AA}" destId="{6725EE3A-8B04-434E-B1BD-EFC21745CF75}" srcOrd="2" destOrd="0" parTransId="{9964D3C5-461A-4795-A464-813D5736489D}" sibTransId="{D1CBBF86-39C7-4876-BF78-D19A47C18975}"/>
    <dgm:cxn modelId="{1B346C82-2A52-4139-8E58-99A6A41D054B}" srcId="{B444D811-660E-40E6-90E7-400A1F91E7AA}" destId="{7704900A-3297-40AB-8137-EB20F091381B}" srcOrd="0" destOrd="0" parTransId="{C43CF735-2D07-49C4-906F-E2A98BCAE28D}" sibTransId="{E2DE508C-FFB1-4F60-9670-33F1F542F3F4}"/>
    <dgm:cxn modelId="{7BEE770C-761D-476D-8963-FBC058169C49}" type="presParOf" srcId="{0406ABC1-FC35-4D1F-9DA9-A8E646977E61}" destId="{6231E306-AD72-4522-93CB-548110953D71}" srcOrd="0" destOrd="0" presId="urn:microsoft.com/office/officeart/2005/8/layout/chevron2"/>
    <dgm:cxn modelId="{7E7D9619-726D-404E-9FCD-8D1A6CD0FA64}" type="presParOf" srcId="{6231E306-AD72-4522-93CB-548110953D71}" destId="{366EEB9E-6B0C-4834-8270-BDCCCE5C9927}" srcOrd="0" destOrd="0" presId="urn:microsoft.com/office/officeart/2005/8/layout/chevron2"/>
    <dgm:cxn modelId="{FD9F1248-684F-4CFD-AC2F-9406B68A7590}" type="presParOf" srcId="{6231E306-AD72-4522-93CB-548110953D71}" destId="{56D05A2D-9A9D-4F8E-8CBB-6B7D3F6AED61}" srcOrd="1" destOrd="0" presId="urn:microsoft.com/office/officeart/2005/8/layout/chevron2"/>
    <dgm:cxn modelId="{AAC72215-E706-450F-A5A5-6A54103BA18C}" type="presParOf" srcId="{0406ABC1-FC35-4D1F-9DA9-A8E646977E61}" destId="{D02E1CEA-5398-4597-AACE-DF7CDCE3BA0B}" srcOrd="1" destOrd="0" presId="urn:microsoft.com/office/officeart/2005/8/layout/chevron2"/>
    <dgm:cxn modelId="{4BA77A8E-2B21-47F9-B892-E9FEB36D2FAF}" type="presParOf" srcId="{0406ABC1-FC35-4D1F-9DA9-A8E646977E61}" destId="{FB0B1F8E-0E62-485F-8357-9D02E925E425}" srcOrd="2" destOrd="0" presId="urn:microsoft.com/office/officeart/2005/8/layout/chevron2"/>
    <dgm:cxn modelId="{B6D790DC-9050-4A29-9348-71FDF3C01241}" type="presParOf" srcId="{FB0B1F8E-0E62-485F-8357-9D02E925E425}" destId="{AA98C6FA-1949-430B-AC9E-659CD1977C32}" srcOrd="0" destOrd="0" presId="urn:microsoft.com/office/officeart/2005/8/layout/chevron2"/>
    <dgm:cxn modelId="{6A5B9231-E298-4672-BA79-C4B8DCC90BE3}" type="presParOf" srcId="{FB0B1F8E-0E62-485F-8357-9D02E925E425}" destId="{D20F0A77-2F3A-420D-B3D7-769BE310E5F3}" srcOrd="1" destOrd="0" presId="urn:microsoft.com/office/officeart/2005/8/layout/chevron2"/>
    <dgm:cxn modelId="{929A090A-8D44-4C1B-9EE8-CDF0DBC07728}" type="presParOf" srcId="{0406ABC1-FC35-4D1F-9DA9-A8E646977E61}" destId="{C476F842-30BA-4502-8C5F-6D77A857E77E}" srcOrd="3" destOrd="0" presId="urn:microsoft.com/office/officeart/2005/8/layout/chevron2"/>
    <dgm:cxn modelId="{F65AB192-5D09-4DE4-AEDC-16E388945486}" type="presParOf" srcId="{0406ABC1-FC35-4D1F-9DA9-A8E646977E61}" destId="{DB9B80FA-430E-466A-A874-3EFCC1C9CD31}" srcOrd="4" destOrd="0" presId="urn:microsoft.com/office/officeart/2005/8/layout/chevron2"/>
    <dgm:cxn modelId="{B2B8DCDA-5744-4713-BE41-0C31215C9689}" type="presParOf" srcId="{DB9B80FA-430E-466A-A874-3EFCC1C9CD31}" destId="{6F57FCD4-3348-4221-AC7C-30E3F4874E48}" srcOrd="0" destOrd="0" presId="urn:microsoft.com/office/officeart/2005/8/layout/chevron2"/>
    <dgm:cxn modelId="{FB9019FA-A54C-45E5-86A5-E3BFCF9F7FAC}" type="presParOf" srcId="{DB9B80FA-430E-466A-A874-3EFCC1C9CD31}" destId="{055B3438-C1E8-496E-938F-50E8DA54F229}" srcOrd="1" destOrd="0" presId="urn:microsoft.com/office/officeart/2005/8/layout/chevron2"/>
    <dgm:cxn modelId="{36AA0E6A-2632-45C1-BC77-93987815BE94}" type="presParOf" srcId="{0406ABC1-FC35-4D1F-9DA9-A8E646977E61}" destId="{006835DE-B51D-492F-A826-DA532A5B25BF}" srcOrd="5" destOrd="0" presId="urn:microsoft.com/office/officeart/2005/8/layout/chevron2"/>
    <dgm:cxn modelId="{223F513E-A2F0-4C82-BC55-1B665435CD57}" type="presParOf" srcId="{0406ABC1-FC35-4D1F-9DA9-A8E646977E61}" destId="{643F4F3F-E987-4043-8126-72C7246074A1}" srcOrd="6" destOrd="0" presId="urn:microsoft.com/office/officeart/2005/8/layout/chevron2"/>
    <dgm:cxn modelId="{9ED04D55-ECCA-42F7-A555-C3D3A1FB6D6F}" type="presParOf" srcId="{643F4F3F-E987-4043-8126-72C7246074A1}" destId="{E53044F7-150D-4F25-8182-1714809EAE1A}" srcOrd="0" destOrd="0" presId="urn:microsoft.com/office/officeart/2005/8/layout/chevron2"/>
    <dgm:cxn modelId="{BEC267FC-8349-49D8-870E-85774F101989}" type="presParOf" srcId="{643F4F3F-E987-4043-8126-72C7246074A1}" destId="{7C1DD23A-9FCB-48C7-8C84-A2905AEC464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566D04B-3930-4A33-8269-6E25BE751D33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FCE6BC4-1E3C-42BA-BE4D-5752D7D13EE5}">
      <dgm:prSet phldrT="[Текст]"/>
      <dgm:spPr/>
      <dgm:t>
        <a:bodyPr/>
        <a:lstStyle/>
        <a:p>
          <a:r>
            <a:rPr lang="ru-RU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Организация начала занятия (актуализация знаний)</a:t>
          </a:r>
        </a:p>
      </dgm:t>
    </dgm:pt>
    <dgm:pt modelId="{387712FA-736D-4327-92AC-17E630DDD8A2}" type="parTrans" cxnId="{3B3E58B5-486C-41CD-960A-BD7DBFEE5272}">
      <dgm:prSet/>
      <dgm:spPr/>
      <dgm:t>
        <a:bodyPr/>
        <a:lstStyle/>
        <a:p>
          <a:endParaRPr lang="ru-RU"/>
        </a:p>
      </dgm:t>
    </dgm:pt>
    <dgm:pt modelId="{4AC0D037-6233-4E7B-8916-5CAEE0F2B796}" type="sibTrans" cxnId="{3B3E58B5-486C-41CD-960A-BD7DBFEE5272}">
      <dgm:prSet/>
      <dgm:spPr/>
      <dgm:t>
        <a:bodyPr/>
        <a:lstStyle/>
        <a:p>
          <a:endParaRPr lang="ru-RU"/>
        </a:p>
      </dgm:t>
    </dgm:pt>
    <dgm:pt modelId="{DA0961A4-3B90-493D-8242-C1C3635C2E28}">
      <dgm:prSet phldrT="[Текст]"/>
      <dgm:spPr/>
      <dgm:t>
        <a:bodyPr/>
        <a:lstStyle/>
        <a:p>
          <a:r>
            <a:rPr lang="ru-RU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Постановка цели и задач занятия (мотивация) </a:t>
          </a:r>
        </a:p>
      </dgm:t>
    </dgm:pt>
    <dgm:pt modelId="{F02884F1-E844-4BCB-9619-5F872DD6626E}" type="parTrans" cxnId="{C641D33E-2EF0-4223-A4FB-6796673214B8}">
      <dgm:prSet/>
      <dgm:spPr/>
      <dgm:t>
        <a:bodyPr/>
        <a:lstStyle/>
        <a:p>
          <a:endParaRPr lang="ru-RU"/>
        </a:p>
      </dgm:t>
    </dgm:pt>
    <dgm:pt modelId="{B8116AB9-C25F-462B-96D1-50B66AA1AA7B}" type="sibTrans" cxnId="{C641D33E-2EF0-4223-A4FB-6796673214B8}">
      <dgm:prSet/>
      <dgm:spPr/>
      <dgm:t>
        <a:bodyPr/>
        <a:lstStyle/>
        <a:p>
          <a:endParaRPr lang="ru-RU"/>
        </a:p>
      </dgm:t>
    </dgm:pt>
    <dgm:pt modelId="{2270822F-FE52-40F7-B071-E0D7DD151F42}">
      <dgm:prSet/>
      <dgm:spPr/>
      <dgm:t>
        <a:bodyPr/>
        <a:lstStyle/>
        <a:p>
          <a:r>
            <a:rPr lang="ru-RU" b="1" smtClean="0">
              <a:latin typeface="Candara" panose="020E0502030303020204" pitchFamily="34" charset="0"/>
              <a:cs typeface="Times New Roman" panose="02020603050405020304" pitchFamily="18" charset="0"/>
            </a:rPr>
            <a:t>Теоретическая часть (ознакомление с новым материалом) </a:t>
          </a:r>
          <a:endParaRPr lang="ru-RU" b="1" dirty="0" smtClean="0">
            <a:latin typeface="Candara" panose="020E0502030303020204" pitchFamily="34" charset="0"/>
            <a:cs typeface="Times New Roman" panose="02020603050405020304" pitchFamily="18" charset="0"/>
          </a:endParaRPr>
        </a:p>
      </dgm:t>
    </dgm:pt>
    <dgm:pt modelId="{676500B8-53B7-4A50-8E1E-241C0C6BC4B9}" type="parTrans" cxnId="{FCDFE0E2-3579-4233-AFE2-F97B2DD12621}">
      <dgm:prSet/>
      <dgm:spPr/>
      <dgm:t>
        <a:bodyPr/>
        <a:lstStyle/>
        <a:p>
          <a:endParaRPr lang="ru-RU"/>
        </a:p>
      </dgm:t>
    </dgm:pt>
    <dgm:pt modelId="{9126E659-651C-4496-9355-1F9C6E78599F}" type="sibTrans" cxnId="{FCDFE0E2-3579-4233-AFE2-F97B2DD12621}">
      <dgm:prSet/>
      <dgm:spPr/>
      <dgm:t>
        <a:bodyPr/>
        <a:lstStyle/>
        <a:p>
          <a:endParaRPr lang="ru-RU"/>
        </a:p>
      </dgm:t>
    </dgm:pt>
    <dgm:pt modelId="{55F86941-19DF-43C0-972C-A61E53617749}">
      <dgm:prSet/>
      <dgm:spPr/>
      <dgm:t>
        <a:bodyPr/>
        <a:lstStyle/>
        <a:p>
          <a:r>
            <a:rPr lang="ru-RU" b="1" smtClean="0">
              <a:latin typeface="Candara" panose="020E0502030303020204" pitchFamily="34" charset="0"/>
              <a:cs typeface="Times New Roman" panose="02020603050405020304" pitchFamily="18" charset="0"/>
            </a:rPr>
            <a:t>Практическая часть (первичное закрепление навыков) </a:t>
          </a:r>
          <a:endParaRPr lang="ru-RU" b="1" dirty="0" smtClean="0">
            <a:latin typeface="Candara" panose="020E0502030303020204" pitchFamily="34" charset="0"/>
            <a:cs typeface="Times New Roman" panose="02020603050405020304" pitchFamily="18" charset="0"/>
          </a:endParaRPr>
        </a:p>
      </dgm:t>
    </dgm:pt>
    <dgm:pt modelId="{18A9568A-B8A9-41BB-A2F4-970B121EE666}" type="parTrans" cxnId="{37B0AEB7-A5F8-4654-8E87-A117171AE23D}">
      <dgm:prSet/>
      <dgm:spPr/>
      <dgm:t>
        <a:bodyPr/>
        <a:lstStyle/>
        <a:p>
          <a:endParaRPr lang="ru-RU"/>
        </a:p>
      </dgm:t>
    </dgm:pt>
    <dgm:pt modelId="{3F2C97AD-DED4-429D-BA25-4C7AE40F4225}" type="sibTrans" cxnId="{37B0AEB7-A5F8-4654-8E87-A117171AE23D}">
      <dgm:prSet/>
      <dgm:spPr/>
      <dgm:t>
        <a:bodyPr/>
        <a:lstStyle/>
        <a:p>
          <a:endParaRPr lang="ru-RU"/>
        </a:p>
      </dgm:t>
    </dgm:pt>
    <dgm:pt modelId="{C986D25D-0521-4329-9B24-662675D893FB}">
      <dgm:prSet/>
      <dgm:spPr/>
      <dgm:t>
        <a:bodyPr/>
        <a:lstStyle/>
        <a:p>
          <a:r>
            <a:rPr lang="ru-RU" b="1" smtClean="0">
              <a:latin typeface="Candara" panose="020E0502030303020204" pitchFamily="34" charset="0"/>
              <a:cs typeface="Times New Roman" panose="02020603050405020304" pitchFamily="18" charset="0"/>
            </a:rPr>
            <a:t>Проверка первичного усвоения знаний </a:t>
          </a:r>
          <a:endParaRPr lang="ru-RU" b="1" dirty="0" smtClean="0">
            <a:latin typeface="Candara" panose="020E0502030303020204" pitchFamily="34" charset="0"/>
            <a:cs typeface="Times New Roman" panose="02020603050405020304" pitchFamily="18" charset="0"/>
          </a:endParaRPr>
        </a:p>
      </dgm:t>
    </dgm:pt>
    <dgm:pt modelId="{EA509E69-1A44-477A-8193-5DFDB3268970}" type="parTrans" cxnId="{DE7C08B9-4A5F-4739-932C-A88D6CA1CE31}">
      <dgm:prSet/>
      <dgm:spPr/>
      <dgm:t>
        <a:bodyPr/>
        <a:lstStyle/>
        <a:p>
          <a:endParaRPr lang="ru-RU"/>
        </a:p>
      </dgm:t>
    </dgm:pt>
    <dgm:pt modelId="{795CFD43-EB05-43FB-A82F-C235723456E5}" type="sibTrans" cxnId="{DE7C08B9-4A5F-4739-932C-A88D6CA1CE31}">
      <dgm:prSet/>
      <dgm:spPr/>
      <dgm:t>
        <a:bodyPr/>
        <a:lstStyle/>
        <a:p>
          <a:endParaRPr lang="ru-RU"/>
        </a:p>
      </dgm:t>
    </dgm:pt>
    <dgm:pt modelId="{C00C8E48-6048-4441-8088-5A7CE567D331}">
      <dgm:prSet/>
      <dgm:spPr/>
      <dgm:t>
        <a:bodyPr/>
        <a:lstStyle/>
        <a:p>
          <a:r>
            <a:rPr lang="ru-RU" b="1" smtClean="0">
              <a:latin typeface="Candara" panose="020E0502030303020204" pitchFamily="34" charset="0"/>
              <a:cs typeface="Times New Roman" panose="02020603050405020304" pitchFamily="18" charset="0"/>
            </a:rPr>
            <a:t>Рефлексия </a:t>
          </a:r>
          <a:endParaRPr lang="ru-RU" b="1" dirty="0" smtClean="0">
            <a:latin typeface="Candara" panose="020E0502030303020204" pitchFamily="34" charset="0"/>
            <a:cs typeface="Times New Roman" panose="02020603050405020304" pitchFamily="18" charset="0"/>
          </a:endParaRPr>
        </a:p>
      </dgm:t>
    </dgm:pt>
    <dgm:pt modelId="{228AF017-9990-4242-B623-81A349EBB210}" type="parTrans" cxnId="{AF2B7451-EDB2-41E8-8947-25C967595BA6}">
      <dgm:prSet/>
      <dgm:spPr/>
      <dgm:t>
        <a:bodyPr/>
        <a:lstStyle/>
        <a:p>
          <a:endParaRPr lang="ru-RU"/>
        </a:p>
      </dgm:t>
    </dgm:pt>
    <dgm:pt modelId="{A7A83CF4-EA68-4DE4-858C-75A6BD76D6DC}" type="sibTrans" cxnId="{AF2B7451-EDB2-41E8-8947-25C967595BA6}">
      <dgm:prSet/>
      <dgm:spPr/>
      <dgm:t>
        <a:bodyPr/>
        <a:lstStyle/>
        <a:p>
          <a:endParaRPr lang="ru-RU"/>
        </a:p>
      </dgm:t>
    </dgm:pt>
    <dgm:pt modelId="{EDF6C87E-BF89-4982-9D7D-0D2740DC01A5}">
      <dgm:prSet/>
      <dgm:spPr/>
      <dgm:t>
        <a:bodyPr/>
        <a:lstStyle/>
        <a:p>
          <a:r>
            <a:rPr lang="ru-RU" b="1" smtClean="0">
              <a:latin typeface="Candara" panose="020E0502030303020204" pitchFamily="34" charset="0"/>
              <a:cs typeface="Times New Roman" panose="02020603050405020304" pitchFamily="18" charset="0"/>
            </a:rPr>
            <a:t>Рекомендации для самостоятельной работы</a:t>
          </a:r>
          <a:endParaRPr lang="ru-RU" dirty="0"/>
        </a:p>
      </dgm:t>
    </dgm:pt>
    <dgm:pt modelId="{77153E0D-E618-451E-A901-13063DD13C71}" type="parTrans" cxnId="{6276F437-4B3A-4CBD-A88D-B4B58A3C1F72}">
      <dgm:prSet/>
      <dgm:spPr/>
      <dgm:t>
        <a:bodyPr/>
        <a:lstStyle/>
        <a:p>
          <a:endParaRPr lang="ru-RU"/>
        </a:p>
      </dgm:t>
    </dgm:pt>
    <dgm:pt modelId="{376CA7CC-D8B3-4EE8-9837-91907A799145}" type="sibTrans" cxnId="{6276F437-4B3A-4CBD-A88D-B4B58A3C1F72}">
      <dgm:prSet/>
      <dgm:spPr/>
      <dgm:t>
        <a:bodyPr/>
        <a:lstStyle/>
        <a:p>
          <a:endParaRPr lang="ru-RU"/>
        </a:p>
      </dgm:t>
    </dgm:pt>
    <dgm:pt modelId="{A34F5291-6A59-4A76-9C36-30A4DB0EBF6E}" type="pres">
      <dgm:prSet presAssocID="{E566D04B-3930-4A33-8269-6E25BE751D3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084186-87DC-4C00-8235-D7C945748403}" type="pres">
      <dgm:prSet presAssocID="{CFCE6BC4-1E3C-42BA-BE4D-5752D7D13EE5}" presName="parentLin" presStyleCnt="0"/>
      <dgm:spPr/>
    </dgm:pt>
    <dgm:pt modelId="{EF3BC055-23F3-4CB1-BC1A-08744B4B711C}" type="pres">
      <dgm:prSet presAssocID="{CFCE6BC4-1E3C-42BA-BE4D-5752D7D13EE5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256A8F7-32FE-4F37-A5A4-A31AF7A55CC1}" type="pres">
      <dgm:prSet presAssocID="{CFCE6BC4-1E3C-42BA-BE4D-5752D7D13EE5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0D66ED-7D74-44A8-9CBC-0028F710FAF4}" type="pres">
      <dgm:prSet presAssocID="{CFCE6BC4-1E3C-42BA-BE4D-5752D7D13EE5}" presName="negativeSpace" presStyleCnt="0"/>
      <dgm:spPr/>
    </dgm:pt>
    <dgm:pt modelId="{B3775D0F-C946-4D94-A057-8410DCCAA3E3}" type="pres">
      <dgm:prSet presAssocID="{CFCE6BC4-1E3C-42BA-BE4D-5752D7D13EE5}" presName="childText" presStyleLbl="conFgAcc1" presStyleIdx="0" presStyleCnt="7">
        <dgm:presLayoutVars>
          <dgm:bulletEnabled val="1"/>
        </dgm:presLayoutVars>
      </dgm:prSet>
      <dgm:spPr/>
    </dgm:pt>
    <dgm:pt modelId="{D3848283-E910-4F55-97B1-4C925580B888}" type="pres">
      <dgm:prSet presAssocID="{4AC0D037-6233-4E7B-8916-5CAEE0F2B796}" presName="spaceBetweenRectangles" presStyleCnt="0"/>
      <dgm:spPr/>
    </dgm:pt>
    <dgm:pt modelId="{EA5F2CED-D1E2-4675-BAC0-3043B057E56E}" type="pres">
      <dgm:prSet presAssocID="{DA0961A4-3B90-493D-8242-C1C3635C2E28}" presName="parentLin" presStyleCnt="0"/>
      <dgm:spPr/>
    </dgm:pt>
    <dgm:pt modelId="{299FA578-928A-45E7-9833-E5D6A6ACA886}" type="pres">
      <dgm:prSet presAssocID="{DA0961A4-3B90-493D-8242-C1C3635C2E28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4D983AA0-406D-49C7-8A00-CA8D4E16ABBA}" type="pres">
      <dgm:prSet presAssocID="{DA0961A4-3B90-493D-8242-C1C3635C2E28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F70A8C-C59D-4920-881A-73E04DCECE0A}" type="pres">
      <dgm:prSet presAssocID="{DA0961A4-3B90-493D-8242-C1C3635C2E28}" presName="negativeSpace" presStyleCnt="0"/>
      <dgm:spPr/>
    </dgm:pt>
    <dgm:pt modelId="{183628AA-DFBA-43EC-90E4-BE67437A1BE7}" type="pres">
      <dgm:prSet presAssocID="{DA0961A4-3B90-493D-8242-C1C3635C2E28}" presName="childText" presStyleLbl="conFgAcc1" presStyleIdx="1" presStyleCnt="7">
        <dgm:presLayoutVars>
          <dgm:bulletEnabled val="1"/>
        </dgm:presLayoutVars>
      </dgm:prSet>
      <dgm:spPr/>
    </dgm:pt>
    <dgm:pt modelId="{062634B5-AAEF-4510-8566-3F815EA67E25}" type="pres">
      <dgm:prSet presAssocID="{B8116AB9-C25F-462B-96D1-50B66AA1AA7B}" presName="spaceBetweenRectangles" presStyleCnt="0"/>
      <dgm:spPr/>
    </dgm:pt>
    <dgm:pt modelId="{94A57F65-9806-4677-94DB-A96F72FE0345}" type="pres">
      <dgm:prSet presAssocID="{2270822F-FE52-40F7-B071-E0D7DD151F42}" presName="parentLin" presStyleCnt="0"/>
      <dgm:spPr/>
    </dgm:pt>
    <dgm:pt modelId="{202877D5-39AE-4666-A7EA-DF9295B9982C}" type="pres">
      <dgm:prSet presAssocID="{2270822F-FE52-40F7-B071-E0D7DD151F42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26587241-402D-4B89-9C20-09630AF91FD2}" type="pres">
      <dgm:prSet presAssocID="{2270822F-FE52-40F7-B071-E0D7DD151F42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3D6A23-E9E3-4740-B000-4C66441D44AF}" type="pres">
      <dgm:prSet presAssocID="{2270822F-FE52-40F7-B071-E0D7DD151F42}" presName="negativeSpace" presStyleCnt="0"/>
      <dgm:spPr/>
    </dgm:pt>
    <dgm:pt modelId="{44B1E3EC-CB22-4B58-9A56-367CAD7C2F60}" type="pres">
      <dgm:prSet presAssocID="{2270822F-FE52-40F7-B071-E0D7DD151F42}" presName="childText" presStyleLbl="conFgAcc1" presStyleIdx="2" presStyleCnt="7">
        <dgm:presLayoutVars>
          <dgm:bulletEnabled val="1"/>
        </dgm:presLayoutVars>
      </dgm:prSet>
      <dgm:spPr/>
    </dgm:pt>
    <dgm:pt modelId="{1A3C2542-335F-41C8-8DA8-1851F3833FCF}" type="pres">
      <dgm:prSet presAssocID="{9126E659-651C-4496-9355-1F9C6E78599F}" presName="spaceBetweenRectangles" presStyleCnt="0"/>
      <dgm:spPr/>
    </dgm:pt>
    <dgm:pt modelId="{7C48E22C-4379-474C-BF30-B0E7DDCC3F4C}" type="pres">
      <dgm:prSet presAssocID="{55F86941-19DF-43C0-972C-A61E53617749}" presName="parentLin" presStyleCnt="0"/>
      <dgm:spPr/>
    </dgm:pt>
    <dgm:pt modelId="{40048F1C-7C77-43CC-B01A-7FF056ED3EF6}" type="pres">
      <dgm:prSet presAssocID="{55F86941-19DF-43C0-972C-A61E53617749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3162993D-AEA6-4CEB-96BD-E353758F24C1}" type="pres">
      <dgm:prSet presAssocID="{55F86941-19DF-43C0-972C-A61E5361774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456C0-8901-474F-8780-6F9B9374051A}" type="pres">
      <dgm:prSet presAssocID="{55F86941-19DF-43C0-972C-A61E53617749}" presName="negativeSpace" presStyleCnt="0"/>
      <dgm:spPr/>
    </dgm:pt>
    <dgm:pt modelId="{001B8982-487E-4E34-A6E2-E2086E6C66B1}" type="pres">
      <dgm:prSet presAssocID="{55F86941-19DF-43C0-972C-A61E53617749}" presName="childText" presStyleLbl="conFgAcc1" presStyleIdx="3" presStyleCnt="7">
        <dgm:presLayoutVars>
          <dgm:bulletEnabled val="1"/>
        </dgm:presLayoutVars>
      </dgm:prSet>
      <dgm:spPr/>
    </dgm:pt>
    <dgm:pt modelId="{309D6DA9-C7F5-4A51-BCFC-01E49BC2E2B1}" type="pres">
      <dgm:prSet presAssocID="{3F2C97AD-DED4-429D-BA25-4C7AE40F4225}" presName="spaceBetweenRectangles" presStyleCnt="0"/>
      <dgm:spPr/>
    </dgm:pt>
    <dgm:pt modelId="{A808D773-79D7-48EA-8EEE-44F24A08B36D}" type="pres">
      <dgm:prSet presAssocID="{C986D25D-0521-4329-9B24-662675D893FB}" presName="parentLin" presStyleCnt="0"/>
      <dgm:spPr/>
    </dgm:pt>
    <dgm:pt modelId="{EE4C67A7-61C0-40DA-B685-1C62F2F4DF8A}" type="pres">
      <dgm:prSet presAssocID="{C986D25D-0521-4329-9B24-662675D893FB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9D32D5F5-3AFC-4713-B9E9-DD11A3B27B38}" type="pres">
      <dgm:prSet presAssocID="{C986D25D-0521-4329-9B24-662675D893FB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DAB23-5856-479F-BC61-98C264BF79EC}" type="pres">
      <dgm:prSet presAssocID="{C986D25D-0521-4329-9B24-662675D893FB}" presName="negativeSpace" presStyleCnt="0"/>
      <dgm:spPr/>
    </dgm:pt>
    <dgm:pt modelId="{BB5D2B89-7735-41D5-B506-8A881864F4F9}" type="pres">
      <dgm:prSet presAssocID="{C986D25D-0521-4329-9B24-662675D893FB}" presName="childText" presStyleLbl="conFgAcc1" presStyleIdx="4" presStyleCnt="7">
        <dgm:presLayoutVars>
          <dgm:bulletEnabled val="1"/>
        </dgm:presLayoutVars>
      </dgm:prSet>
      <dgm:spPr/>
    </dgm:pt>
    <dgm:pt modelId="{03C564A6-03EC-4698-B344-06CD1D114674}" type="pres">
      <dgm:prSet presAssocID="{795CFD43-EB05-43FB-A82F-C235723456E5}" presName="spaceBetweenRectangles" presStyleCnt="0"/>
      <dgm:spPr/>
    </dgm:pt>
    <dgm:pt modelId="{57FABCDC-73EC-4925-A4AA-B5C3FD467330}" type="pres">
      <dgm:prSet presAssocID="{C00C8E48-6048-4441-8088-5A7CE567D331}" presName="parentLin" presStyleCnt="0"/>
      <dgm:spPr/>
    </dgm:pt>
    <dgm:pt modelId="{51D057A9-8587-4B1B-9ABF-6C52DF1BD68D}" type="pres">
      <dgm:prSet presAssocID="{C00C8E48-6048-4441-8088-5A7CE567D331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20FC2343-7E87-46AE-B126-AB7766316BD8}" type="pres">
      <dgm:prSet presAssocID="{C00C8E48-6048-4441-8088-5A7CE567D331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A4279-2123-4220-81E1-532B875960BC}" type="pres">
      <dgm:prSet presAssocID="{C00C8E48-6048-4441-8088-5A7CE567D331}" presName="negativeSpace" presStyleCnt="0"/>
      <dgm:spPr/>
    </dgm:pt>
    <dgm:pt modelId="{38556E54-5E7B-4130-8E74-EDE88FA29DFE}" type="pres">
      <dgm:prSet presAssocID="{C00C8E48-6048-4441-8088-5A7CE567D331}" presName="childText" presStyleLbl="conFgAcc1" presStyleIdx="5" presStyleCnt="7">
        <dgm:presLayoutVars>
          <dgm:bulletEnabled val="1"/>
        </dgm:presLayoutVars>
      </dgm:prSet>
      <dgm:spPr/>
    </dgm:pt>
    <dgm:pt modelId="{04703121-D0F3-4D11-8C30-9A2226FC3F89}" type="pres">
      <dgm:prSet presAssocID="{A7A83CF4-EA68-4DE4-858C-75A6BD76D6DC}" presName="spaceBetweenRectangles" presStyleCnt="0"/>
      <dgm:spPr/>
    </dgm:pt>
    <dgm:pt modelId="{67264D89-A20A-47B0-99D1-CFD4EA0E529C}" type="pres">
      <dgm:prSet presAssocID="{EDF6C87E-BF89-4982-9D7D-0D2740DC01A5}" presName="parentLin" presStyleCnt="0"/>
      <dgm:spPr/>
    </dgm:pt>
    <dgm:pt modelId="{E93729FC-B73F-4BF9-9840-F32E5E006A42}" type="pres">
      <dgm:prSet presAssocID="{EDF6C87E-BF89-4982-9D7D-0D2740DC01A5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575D8CB8-8818-4228-86B1-A90E58F5322A}" type="pres">
      <dgm:prSet presAssocID="{EDF6C87E-BF89-4982-9D7D-0D2740DC01A5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4FC19-3981-425E-A415-889CD8DBCF58}" type="pres">
      <dgm:prSet presAssocID="{EDF6C87E-BF89-4982-9D7D-0D2740DC01A5}" presName="negativeSpace" presStyleCnt="0"/>
      <dgm:spPr/>
    </dgm:pt>
    <dgm:pt modelId="{F7AF9E48-3E2D-40FD-8B20-F8403A82DF84}" type="pres">
      <dgm:prSet presAssocID="{EDF6C87E-BF89-4982-9D7D-0D2740DC01A5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0E98B5C-3087-4758-AC31-355E9DEA53AC}" type="presOf" srcId="{CFCE6BC4-1E3C-42BA-BE4D-5752D7D13EE5}" destId="{8256A8F7-32FE-4F37-A5A4-A31AF7A55CC1}" srcOrd="1" destOrd="0" presId="urn:microsoft.com/office/officeart/2005/8/layout/list1"/>
    <dgm:cxn modelId="{DE7C08B9-4A5F-4739-932C-A88D6CA1CE31}" srcId="{E566D04B-3930-4A33-8269-6E25BE751D33}" destId="{C986D25D-0521-4329-9B24-662675D893FB}" srcOrd="4" destOrd="0" parTransId="{EA509E69-1A44-477A-8193-5DFDB3268970}" sibTransId="{795CFD43-EB05-43FB-A82F-C235723456E5}"/>
    <dgm:cxn modelId="{FCDFE0E2-3579-4233-AFE2-F97B2DD12621}" srcId="{E566D04B-3930-4A33-8269-6E25BE751D33}" destId="{2270822F-FE52-40F7-B071-E0D7DD151F42}" srcOrd="2" destOrd="0" parTransId="{676500B8-53B7-4A50-8E1E-241C0C6BC4B9}" sibTransId="{9126E659-651C-4496-9355-1F9C6E78599F}"/>
    <dgm:cxn modelId="{C641D33E-2EF0-4223-A4FB-6796673214B8}" srcId="{E566D04B-3930-4A33-8269-6E25BE751D33}" destId="{DA0961A4-3B90-493D-8242-C1C3635C2E28}" srcOrd="1" destOrd="0" parTransId="{F02884F1-E844-4BCB-9619-5F872DD6626E}" sibTransId="{B8116AB9-C25F-462B-96D1-50B66AA1AA7B}"/>
    <dgm:cxn modelId="{AF2B7451-EDB2-41E8-8947-25C967595BA6}" srcId="{E566D04B-3930-4A33-8269-6E25BE751D33}" destId="{C00C8E48-6048-4441-8088-5A7CE567D331}" srcOrd="5" destOrd="0" parTransId="{228AF017-9990-4242-B623-81A349EBB210}" sibTransId="{A7A83CF4-EA68-4DE4-858C-75A6BD76D6DC}"/>
    <dgm:cxn modelId="{8473C09D-0B09-413A-A0EB-AC3520C4825F}" type="presOf" srcId="{55F86941-19DF-43C0-972C-A61E53617749}" destId="{40048F1C-7C77-43CC-B01A-7FF056ED3EF6}" srcOrd="0" destOrd="0" presId="urn:microsoft.com/office/officeart/2005/8/layout/list1"/>
    <dgm:cxn modelId="{B6DADC94-3BD5-46D5-BF31-899E787E92AA}" type="presOf" srcId="{2270822F-FE52-40F7-B071-E0D7DD151F42}" destId="{202877D5-39AE-4666-A7EA-DF9295B9982C}" srcOrd="0" destOrd="0" presId="urn:microsoft.com/office/officeart/2005/8/layout/list1"/>
    <dgm:cxn modelId="{9F1D2A30-3912-4B97-92A1-86177C9FB03D}" type="presOf" srcId="{EDF6C87E-BF89-4982-9D7D-0D2740DC01A5}" destId="{E93729FC-B73F-4BF9-9840-F32E5E006A42}" srcOrd="0" destOrd="0" presId="urn:microsoft.com/office/officeart/2005/8/layout/list1"/>
    <dgm:cxn modelId="{37B0AEB7-A5F8-4654-8E87-A117171AE23D}" srcId="{E566D04B-3930-4A33-8269-6E25BE751D33}" destId="{55F86941-19DF-43C0-972C-A61E53617749}" srcOrd="3" destOrd="0" parTransId="{18A9568A-B8A9-41BB-A2F4-970B121EE666}" sibTransId="{3F2C97AD-DED4-429D-BA25-4C7AE40F4225}"/>
    <dgm:cxn modelId="{EC43D7F9-7A88-4D12-80C9-A04B4EF45CFA}" type="presOf" srcId="{DA0961A4-3B90-493D-8242-C1C3635C2E28}" destId="{4D983AA0-406D-49C7-8A00-CA8D4E16ABBA}" srcOrd="1" destOrd="0" presId="urn:microsoft.com/office/officeart/2005/8/layout/list1"/>
    <dgm:cxn modelId="{9DF2792E-D31D-4ACF-BA58-0A8292794016}" type="presOf" srcId="{CFCE6BC4-1E3C-42BA-BE4D-5752D7D13EE5}" destId="{EF3BC055-23F3-4CB1-BC1A-08744B4B711C}" srcOrd="0" destOrd="0" presId="urn:microsoft.com/office/officeart/2005/8/layout/list1"/>
    <dgm:cxn modelId="{A9AEEBC3-7151-4129-A46A-C1C7A59BEFBC}" type="presOf" srcId="{C00C8E48-6048-4441-8088-5A7CE567D331}" destId="{20FC2343-7E87-46AE-B126-AB7766316BD8}" srcOrd="1" destOrd="0" presId="urn:microsoft.com/office/officeart/2005/8/layout/list1"/>
    <dgm:cxn modelId="{936B9958-F595-4BA2-9C22-F66BF68C7810}" type="presOf" srcId="{E566D04B-3930-4A33-8269-6E25BE751D33}" destId="{A34F5291-6A59-4A76-9C36-30A4DB0EBF6E}" srcOrd="0" destOrd="0" presId="urn:microsoft.com/office/officeart/2005/8/layout/list1"/>
    <dgm:cxn modelId="{1619348F-8E23-4A92-88EE-F86D1D14E27E}" type="presOf" srcId="{55F86941-19DF-43C0-972C-A61E53617749}" destId="{3162993D-AEA6-4CEB-96BD-E353758F24C1}" srcOrd="1" destOrd="0" presId="urn:microsoft.com/office/officeart/2005/8/layout/list1"/>
    <dgm:cxn modelId="{6276F437-4B3A-4CBD-A88D-B4B58A3C1F72}" srcId="{E566D04B-3930-4A33-8269-6E25BE751D33}" destId="{EDF6C87E-BF89-4982-9D7D-0D2740DC01A5}" srcOrd="6" destOrd="0" parTransId="{77153E0D-E618-451E-A901-13063DD13C71}" sibTransId="{376CA7CC-D8B3-4EE8-9837-91907A799145}"/>
    <dgm:cxn modelId="{3B3E58B5-486C-41CD-960A-BD7DBFEE5272}" srcId="{E566D04B-3930-4A33-8269-6E25BE751D33}" destId="{CFCE6BC4-1E3C-42BA-BE4D-5752D7D13EE5}" srcOrd="0" destOrd="0" parTransId="{387712FA-736D-4327-92AC-17E630DDD8A2}" sibTransId="{4AC0D037-6233-4E7B-8916-5CAEE0F2B796}"/>
    <dgm:cxn modelId="{0F13AB05-9CCA-45A6-BC1D-68B25262D91A}" type="presOf" srcId="{2270822F-FE52-40F7-B071-E0D7DD151F42}" destId="{26587241-402D-4B89-9C20-09630AF91FD2}" srcOrd="1" destOrd="0" presId="urn:microsoft.com/office/officeart/2005/8/layout/list1"/>
    <dgm:cxn modelId="{44C8A610-9D5B-4886-93B9-2B02978311CC}" type="presOf" srcId="{C986D25D-0521-4329-9B24-662675D893FB}" destId="{EE4C67A7-61C0-40DA-B685-1C62F2F4DF8A}" srcOrd="0" destOrd="0" presId="urn:microsoft.com/office/officeart/2005/8/layout/list1"/>
    <dgm:cxn modelId="{45395DBE-EA36-4A11-989B-FE40AFCAEB77}" type="presOf" srcId="{C986D25D-0521-4329-9B24-662675D893FB}" destId="{9D32D5F5-3AFC-4713-B9E9-DD11A3B27B38}" srcOrd="1" destOrd="0" presId="urn:microsoft.com/office/officeart/2005/8/layout/list1"/>
    <dgm:cxn modelId="{5C4476A3-9BD0-4FFC-9DEC-2A0615FC7EE7}" type="presOf" srcId="{C00C8E48-6048-4441-8088-5A7CE567D331}" destId="{51D057A9-8587-4B1B-9ABF-6C52DF1BD68D}" srcOrd="0" destOrd="0" presId="urn:microsoft.com/office/officeart/2005/8/layout/list1"/>
    <dgm:cxn modelId="{EA1F5B5C-D0CD-4695-A269-2458B3DEAC63}" type="presOf" srcId="{EDF6C87E-BF89-4982-9D7D-0D2740DC01A5}" destId="{575D8CB8-8818-4228-86B1-A90E58F5322A}" srcOrd="1" destOrd="0" presId="urn:microsoft.com/office/officeart/2005/8/layout/list1"/>
    <dgm:cxn modelId="{0BD3B98A-371B-4EBF-9FE3-61FD1E451B23}" type="presOf" srcId="{DA0961A4-3B90-493D-8242-C1C3635C2E28}" destId="{299FA578-928A-45E7-9833-E5D6A6ACA886}" srcOrd="0" destOrd="0" presId="urn:microsoft.com/office/officeart/2005/8/layout/list1"/>
    <dgm:cxn modelId="{42AE76E5-D344-4DA4-9318-BC6CD4C8BBD5}" type="presParOf" srcId="{A34F5291-6A59-4A76-9C36-30A4DB0EBF6E}" destId="{12084186-87DC-4C00-8235-D7C945748403}" srcOrd="0" destOrd="0" presId="urn:microsoft.com/office/officeart/2005/8/layout/list1"/>
    <dgm:cxn modelId="{59F42FB7-5DC4-49C7-8EAA-6F00FCFD3353}" type="presParOf" srcId="{12084186-87DC-4C00-8235-D7C945748403}" destId="{EF3BC055-23F3-4CB1-BC1A-08744B4B711C}" srcOrd="0" destOrd="0" presId="urn:microsoft.com/office/officeart/2005/8/layout/list1"/>
    <dgm:cxn modelId="{88411548-A705-4F5B-86E0-C7797709D43B}" type="presParOf" srcId="{12084186-87DC-4C00-8235-D7C945748403}" destId="{8256A8F7-32FE-4F37-A5A4-A31AF7A55CC1}" srcOrd="1" destOrd="0" presId="urn:microsoft.com/office/officeart/2005/8/layout/list1"/>
    <dgm:cxn modelId="{E4D11C13-8425-49BE-9259-FFEAFAC3D812}" type="presParOf" srcId="{A34F5291-6A59-4A76-9C36-30A4DB0EBF6E}" destId="{010D66ED-7D74-44A8-9CBC-0028F710FAF4}" srcOrd="1" destOrd="0" presId="urn:microsoft.com/office/officeart/2005/8/layout/list1"/>
    <dgm:cxn modelId="{7A2F5438-402F-4F47-A00B-2FA8573FA774}" type="presParOf" srcId="{A34F5291-6A59-4A76-9C36-30A4DB0EBF6E}" destId="{B3775D0F-C946-4D94-A057-8410DCCAA3E3}" srcOrd="2" destOrd="0" presId="urn:microsoft.com/office/officeart/2005/8/layout/list1"/>
    <dgm:cxn modelId="{25B21F6A-89EA-466C-B507-0A573159AA22}" type="presParOf" srcId="{A34F5291-6A59-4A76-9C36-30A4DB0EBF6E}" destId="{D3848283-E910-4F55-97B1-4C925580B888}" srcOrd="3" destOrd="0" presId="urn:microsoft.com/office/officeart/2005/8/layout/list1"/>
    <dgm:cxn modelId="{5BBD1C6D-915F-4BCB-924D-115FBA4F0250}" type="presParOf" srcId="{A34F5291-6A59-4A76-9C36-30A4DB0EBF6E}" destId="{EA5F2CED-D1E2-4675-BAC0-3043B057E56E}" srcOrd="4" destOrd="0" presId="urn:microsoft.com/office/officeart/2005/8/layout/list1"/>
    <dgm:cxn modelId="{A081FAD0-7ED5-483A-B1B9-D279E5549F2C}" type="presParOf" srcId="{EA5F2CED-D1E2-4675-BAC0-3043B057E56E}" destId="{299FA578-928A-45E7-9833-E5D6A6ACA886}" srcOrd="0" destOrd="0" presId="urn:microsoft.com/office/officeart/2005/8/layout/list1"/>
    <dgm:cxn modelId="{7A3207D6-CE74-439F-BE58-2589D960E657}" type="presParOf" srcId="{EA5F2CED-D1E2-4675-BAC0-3043B057E56E}" destId="{4D983AA0-406D-49C7-8A00-CA8D4E16ABBA}" srcOrd="1" destOrd="0" presId="urn:microsoft.com/office/officeart/2005/8/layout/list1"/>
    <dgm:cxn modelId="{7DAFA886-D12E-4AE1-9170-88DE8BF5BA74}" type="presParOf" srcId="{A34F5291-6A59-4A76-9C36-30A4DB0EBF6E}" destId="{24F70A8C-C59D-4920-881A-73E04DCECE0A}" srcOrd="5" destOrd="0" presId="urn:microsoft.com/office/officeart/2005/8/layout/list1"/>
    <dgm:cxn modelId="{A1022343-BED4-431F-9223-B88811FE8657}" type="presParOf" srcId="{A34F5291-6A59-4A76-9C36-30A4DB0EBF6E}" destId="{183628AA-DFBA-43EC-90E4-BE67437A1BE7}" srcOrd="6" destOrd="0" presId="urn:microsoft.com/office/officeart/2005/8/layout/list1"/>
    <dgm:cxn modelId="{311B2FFF-49B2-4210-9F65-5A0C1B01C4BB}" type="presParOf" srcId="{A34F5291-6A59-4A76-9C36-30A4DB0EBF6E}" destId="{062634B5-AAEF-4510-8566-3F815EA67E25}" srcOrd="7" destOrd="0" presId="urn:microsoft.com/office/officeart/2005/8/layout/list1"/>
    <dgm:cxn modelId="{36A0A648-0196-4E16-9FA5-9AE9D4629AF5}" type="presParOf" srcId="{A34F5291-6A59-4A76-9C36-30A4DB0EBF6E}" destId="{94A57F65-9806-4677-94DB-A96F72FE0345}" srcOrd="8" destOrd="0" presId="urn:microsoft.com/office/officeart/2005/8/layout/list1"/>
    <dgm:cxn modelId="{B6A3770F-9C40-46AB-9DDC-D3830D2EA995}" type="presParOf" srcId="{94A57F65-9806-4677-94DB-A96F72FE0345}" destId="{202877D5-39AE-4666-A7EA-DF9295B9982C}" srcOrd="0" destOrd="0" presId="urn:microsoft.com/office/officeart/2005/8/layout/list1"/>
    <dgm:cxn modelId="{1E0AF793-1B23-4268-B56C-71A52FBC40C3}" type="presParOf" srcId="{94A57F65-9806-4677-94DB-A96F72FE0345}" destId="{26587241-402D-4B89-9C20-09630AF91FD2}" srcOrd="1" destOrd="0" presId="urn:microsoft.com/office/officeart/2005/8/layout/list1"/>
    <dgm:cxn modelId="{E4ACBA4F-642A-4092-8C11-39A325D9AFCF}" type="presParOf" srcId="{A34F5291-6A59-4A76-9C36-30A4DB0EBF6E}" destId="{BC3D6A23-E9E3-4740-B000-4C66441D44AF}" srcOrd="9" destOrd="0" presId="urn:microsoft.com/office/officeart/2005/8/layout/list1"/>
    <dgm:cxn modelId="{26D749F4-3C4B-4F94-8498-06B3F5F5DEAD}" type="presParOf" srcId="{A34F5291-6A59-4A76-9C36-30A4DB0EBF6E}" destId="{44B1E3EC-CB22-4B58-9A56-367CAD7C2F60}" srcOrd="10" destOrd="0" presId="urn:microsoft.com/office/officeart/2005/8/layout/list1"/>
    <dgm:cxn modelId="{91C77E01-1A47-4D0E-A1DB-D7BA980236C7}" type="presParOf" srcId="{A34F5291-6A59-4A76-9C36-30A4DB0EBF6E}" destId="{1A3C2542-335F-41C8-8DA8-1851F3833FCF}" srcOrd="11" destOrd="0" presId="urn:microsoft.com/office/officeart/2005/8/layout/list1"/>
    <dgm:cxn modelId="{F3099784-E1E7-4CEB-A75E-C38ED9D2CF06}" type="presParOf" srcId="{A34F5291-6A59-4A76-9C36-30A4DB0EBF6E}" destId="{7C48E22C-4379-474C-BF30-B0E7DDCC3F4C}" srcOrd="12" destOrd="0" presId="urn:microsoft.com/office/officeart/2005/8/layout/list1"/>
    <dgm:cxn modelId="{C2D18F2D-037C-4110-A825-3D7D1EA82701}" type="presParOf" srcId="{7C48E22C-4379-474C-BF30-B0E7DDCC3F4C}" destId="{40048F1C-7C77-43CC-B01A-7FF056ED3EF6}" srcOrd="0" destOrd="0" presId="urn:microsoft.com/office/officeart/2005/8/layout/list1"/>
    <dgm:cxn modelId="{49CE5C70-9B24-4962-8111-501EB1694D30}" type="presParOf" srcId="{7C48E22C-4379-474C-BF30-B0E7DDCC3F4C}" destId="{3162993D-AEA6-4CEB-96BD-E353758F24C1}" srcOrd="1" destOrd="0" presId="urn:microsoft.com/office/officeart/2005/8/layout/list1"/>
    <dgm:cxn modelId="{D27997F4-371F-4585-AC8C-0A5696CE6463}" type="presParOf" srcId="{A34F5291-6A59-4A76-9C36-30A4DB0EBF6E}" destId="{981456C0-8901-474F-8780-6F9B9374051A}" srcOrd="13" destOrd="0" presId="urn:microsoft.com/office/officeart/2005/8/layout/list1"/>
    <dgm:cxn modelId="{170D321F-C862-44B5-ACD5-3E69A5CC028C}" type="presParOf" srcId="{A34F5291-6A59-4A76-9C36-30A4DB0EBF6E}" destId="{001B8982-487E-4E34-A6E2-E2086E6C66B1}" srcOrd="14" destOrd="0" presId="urn:microsoft.com/office/officeart/2005/8/layout/list1"/>
    <dgm:cxn modelId="{63770C17-618E-46A7-A1F9-FA2461EE193B}" type="presParOf" srcId="{A34F5291-6A59-4A76-9C36-30A4DB0EBF6E}" destId="{309D6DA9-C7F5-4A51-BCFC-01E49BC2E2B1}" srcOrd="15" destOrd="0" presId="urn:microsoft.com/office/officeart/2005/8/layout/list1"/>
    <dgm:cxn modelId="{402AB2DA-84AC-409D-88F2-63DFBA6775D4}" type="presParOf" srcId="{A34F5291-6A59-4A76-9C36-30A4DB0EBF6E}" destId="{A808D773-79D7-48EA-8EEE-44F24A08B36D}" srcOrd="16" destOrd="0" presId="urn:microsoft.com/office/officeart/2005/8/layout/list1"/>
    <dgm:cxn modelId="{4BC9018B-B725-4C41-88A2-5F8F2DD84DDE}" type="presParOf" srcId="{A808D773-79D7-48EA-8EEE-44F24A08B36D}" destId="{EE4C67A7-61C0-40DA-B685-1C62F2F4DF8A}" srcOrd="0" destOrd="0" presId="urn:microsoft.com/office/officeart/2005/8/layout/list1"/>
    <dgm:cxn modelId="{19029AF6-03FA-46A7-B878-40C26C2ABE4C}" type="presParOf" srcId="{A808D773-79D7-48EA-8EEE-44F24A08B36D}" destId="{9D32D5F5-3AFC-4713-B9E9-DD11A3B27B38}" srcOrd="1" destOrd="0" presId="urn:microsoft.com/office/officeart/2005/8/layout/list1"/>
    <dgm:cxn modelId="{E2D255B2-7187-457A-BD9F-0E293AF9ACC7}" type="presParOf" srcId="{A34F5291-6A59-4A76-9C36-30A4DB0EBF6E}" destId="{C7BDAB23-5856-479F-BC61-98C264BF79EC}" srcOrd="17" destOrd="0" presId="urn:microsoft.com/office/officeart/2005/8/layout/list1"/>
    <dgm:cxn modelId="{CB31DEA4-DB88-4C01-A8F0-A56E0FE5D3A4}" type="presParOf" srcId="{A34F5291-6A59-4A76-9C36-30A4DB0EBF6E}" destId="{BB5D2B89-7735-41D5-B506-8A881864F4F9}" srcOrd="18" destOrd="0" presId="urn:microsoft.com/office/officeart/2005/8/layout/list1"/>
    <dgm:cxn modelId="{3E5F3EB4-CB83-4C28-A349-C56494F2AA8E}" type="presParOf" srcId="{A34F5291-6A59-4A76-9C36-30A4DB0EBF6E}" destId="{03C564A6-03EC-4698-B344-06CD1D114674}" srcOrd="19" destOrd="0" presId="urn:microsoft.com/office/officeart/2005/8/layout/list1"/>
    <dgm:cxn modelId="{EF16B269-9BB8-42AB-94E9-5C7BFF9ADDA0}" type="presParOf" srcId="{A34F5291-6A59-4A76-9C36-30A4DB0EBF6E}" destId="{57FABCDC-73EC-4925-A4AA-B5C3FD467330}" srcOrd="20" destOrd="0" presId="urn:microsoft.com/office/officeart/2005/8/layout/list1"/>
    <dgm:cxn modelId="{A7D30529-5B14-458A-9DC1-724E3BB983D3}" type="presParOf" srcId="{57FABCDC-73EC-4925-A4AA-B5C3FD467330}" destId="{51D057A9-8587-4B1B-9ABF-6C52DF1BD68D}" srcOrd="0" destOrd="0" presId="urn:microsoft.com/office/officeart/2005/8/layout/list1"/>
    <dgm:cxn modelId="{C9FF3F93-BABD-45C0-95DB-676E61B2CB96}" type="presParOf" srcId="{57FABCDC-73EC-4925-A4AA-B5C3FD467330}" destId="{20FC2343-7E87-46AE-B126-AB7766316BD8}" srcOrd="1" destOrd="0" presId="urn:microsoft.com/office/officeart/2005/8/layout/list1"/>
    <dgm:cxn modelId="{9350E562-32A3-4858-9CBB-F5A8CA286CB6}" type="presParOf" srcId="{A34F5291-6A59-4A76-9C36-30A4DB0EBF6E}" destId="{E8CA4279-2123-4220-81E1-532B875960BC}" srcOrd="21" destOrd="0" presId="urn:microsoft.com/office/officeart/2005/8/layout/list1"/>
    <dgm:cxn modelId="{1ABF0BB0-10F8-466D-925E-F5DCCE700E0A}" type="presParOf" srcId="{A34F5291-6A59-4A76-9C36-30A4DB0EBF6E}" destId="{38556E54-5E7B-4130-8E74-EDE88FA29DFE}" srcOrd="22" destOrd="0" presId="urn:microsoft.com/office/officeart/2005/8/layout/list1"/>
    <dgm:cxn modelId="{CCA6FD6C-270A-4D89-A519-E0D0604E668A}" type="presParOf" srcId="{A34F5291-6A59-4A76-9C36-30A4DB0EBF6E}" destId="{04703121-D0F3-4D11-8C30-9A2226FC3F89}" srcOrd="23" destOrd="0" presId="urn:microsoft.com/office/officeart/2005/8/layout/list1"/>
    <dgm:cxn modelId="{146860C7-309F-4A4B-9A77-C320A8F9705D}" type="presParOf" srcId="{A34F5291-6A59-4A76-9C36-30A4DB0EBF6E}" destId="{67264D89-A20A-47B0-99D1-CFD4EA0E529C}" srcOrd="24" destOrd="0" presId="urn:microsoft.com/office/officeart/2005/8/layout/list1"/>
    <dgm:cxn modelId="{6250F07F-7AB5-4349-861F-88642354E761}" type="presParOf" srcId="{67264D89-A20A-47B0-99D1-CFD4EA0E529C}" destId="{E93729FC-B73F-4BF9-9840-F32E5E006A42}" srcOrd="0" destOrd="0" presId="urn:microsoft.com/office/officeart/2005/8/layout/list1"/>
    <dgm:cxn modelId="{3675FFA7-22A9-4F41-AE0A-15CD4304D200}" type="presParOf" srcId="{67264D89-A20A-47B0-99D1-CFD4EA0E529C}" destId="{575D8CB8-8818-4228-86B1-A90E58F5322A}" srcOrd="1" destOrd="0" presId="urn:microsoft.com/office/officeart/2005/8/layout/list1"/>
    <dgm:cxn modelId="{467DB463-7F0B-4463-B5E3-97AC4B3A0D55}" type="presParOf" srcId="{A34F5291-6A59-4A76-9C36-30A4DB0EBF6E}" destId="{1344FC19-3981-425E-A415-889CD8DBCF58}" srcOrd="25" destOrd="0" presId="urn:microsoft.com/office/officeart/2005/8/layout/list1"/>
    <dgm:cxn modelId="{6FFEBB8A-0691-434D-BA91-AAB45D2DC1AC}" type="presParOf" srcId="{A34F5291-6A59-4A76-9C36-30A4DB0EBF6E}" destId="{F7AF9E48-3E2D-40FD-8B20-F8403A82DF84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2AD6019-9F34-4E3E-9A9F-041497853EC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8357C5-1174-43C5-A185-7B7CDAE24CB1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Назначение экспертов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FEA9C2F4-5348-4D68-9F68-F07812D8FBE0}" type="parTrans" cxnId="{1BBD118A-0AE4-4804-BAC5-AEA3D11DDEFC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08A5861C-9615-4712-99A1-FB73F5723083}" type="sibTrans" cxnId="{1BBD118A-0AE4-4804-BAC5-AEA3D11DDEFC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4ADA388A-29DF-451B-82C9-E7281640C4CE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Практикум (работа в группах): разработка учебного занятия с применением интерактивных форм, направленность – </a:t>
          </a:r>
          <a:r>
            <a:rPr lang="ru-RU" sz="1400" b="1" dirty="0" err="1" smtClean="0">
              <a:latin typeface="Candara" panose="020E0502030303020204" pitchFamily="34" charset="0"/>
              <a:cs typeface="Times New Roman" panose="02020603050405020304" pitchFamily="18" charset="0"/>
            </a:rPr>
            <a:t>физкультурно</a:t>
          </a:r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 - спортивная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63EF57A4-70DD-4C2F-9945-5CA054E7103D}" type="parTrans" cxnId="{A2F7CC1F-A61C-4A4E-AC4E-2D6D9F74D6E2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6402A6A4-8C9C-4CB8-8C06-D1532E3E8279}" type="sibTrans" cxnId="{A2F7CC1F-A61C-4A4E-AC4E-2D6D9F74D6E2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FB21DE38-71EB-4D2C-9A49-DC043E1C3934}">
      <dgm:prSet phldrT="[Текст]" custT="1"/>
      <dgm:spPr/>
      <dgm:t>
        <a:bodyPr/>
        <a:lstStyle/>
        <a:p>
          <a:r>
            <a:rPr lang="ru-RU" sz="1400" b="1" smtClean="0">
              <a:latin typeface="Candara" panose="020E0502030303020204" pitchFamily="34" charset="0"/>
              <a:cs typeface="Times New Roman" panose="02020603050405020304" pitchFamily="18" charset="0"/>
            </a:rPr>
            <a:t>Групповая работа по созданию учебного занятия в предложенной организатором форме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B9D4FE6A-DCBC-4B54-9DB5-B33E3E47EFBC}" type="parTrans" cxnId="{CF754237-7E17-4AE5-B88B-AA20CAD3378D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9C54F365-58A7-49B1-A735-86BD86AB649E}" type="sibTrans" cxnId="{CF754237-7E17-4AE5-B88B-AA20CAD3378D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55E18648-3488-4184-9604-D6490EC5637A}">
      <dgm:prSet phldrT="[Текст]" custT="1"/>
      <dgm:spPr/>
      <dgm:t>
        <a:bodyPr/>
        <a:lstStyle/>
        <a:p>
          <a:r>
            <a:rPr lang="ru-RU" sz="1400" b="1" smtClean="0">
              <a:latin typeface="Candara" panose="020E0502030303020204" pitchFamily="34" charset="0"/>
              <a:cs typeface="Times New Roman" panose="02020603050405020304" pitchFamily="18" charset="0"/>
            </a:rPr>
            <a:t>Презентация проекта учебного занятия в интерактивной форме (спикеры групп)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025A3F1B-4AA0-4EE6-A7D4-E496B3D3C820}" type="parTrans" cxnId="{1A60BA4C-F0DD-47CE-96E6-FCCF74D13744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BF0B82C4-DD98-47DD-A24B-A063172186B2}" type="sibTrans" cxnId="{1A60BA4C-F0DD-47CE-96E6-FCCF74D13744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EE30057C-19D2-43C8-A2F0-34006C1A643F}">
      <dgm:prSet phldrT="[Текст]" custT="1"/>
      <dgm:spPr/>
      <dgm:t>
        <a:bodyPr/>
        <a:lstStyle/>
        <a:p>
          <a:r>
            <a:rPr lang="ru-RU" sz="1400" b="1" smtClean="0">
              <a:latin typeface="Candara" panose="020E0502030303020204" pitchFamily="34" charset="0"/>
              <a:cs typeface="Times New Roman" panose="02020603050405020304" pitchFamily="18" charset="0"/>
            </a:rPr>
            <a:t>Анализ презентаций проектов экспертами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BF52AE96-ABFE-42E5-838C-664E7E2773F9}" type="parTrans" cxnId="{910518D3-246B-47FF-BED0-EAFF409E67E7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B890533A-740B-4712-BE8F-06D8AA85620F}" type="sibTrans" cxnId="{910518D3-246B-47FF-BED0-EAFF409E67E7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57985CDA-E3FD-4662-96F1-5ADF3ADEBA8C}">
      <dgm:prSet phldrT="[Текст]" custT="1"/>
      <dgm:spPr/>
      <dgm:t>
        <a:bodyPr/>
        <a:lstStyle/>
        <a:p>
          <a:r>
            <a:rPr lang="ru-RU" sz="1400" b="1" smtClean="0">
              <a:latin typeface="Candara" panose="020E0502030303020204" pitchFamily="34" charset="0"/>
              <a:cs typeface="Times New Roman" panose="02020603050405020304" pitchFamily="18" charset="0"/>
            </a:rPr>
            <a:t>Доработка проектов учебного занятия группами, исходя из предложений экспертов и других команд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F97A9833-CBD8-43CE-A8DE-74754E7F005C}" type="parTrans" cxnId="{845E3607-7F95-4156-B5C4-F0E02A017910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91AB4B22-29B9-453D-945D-51DBEBBFD341}" type="sibTrans" cxnId="{845E3607-7F95-4156-B5C4-F0E02A017910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1EEE720C-4807-4292-94A3-830735524D7E}">
      <dgm:prSet phldrT="[Текст]" custT="1"/>
      <dgm:spPr/>
      <dgm:t>
        <a:bodyPr/>
        <a:lstStyle/>
        <a:p>
          <a:r>
            <a:rPr lang="ru-RU" sz="1400" b="1" dirty="0" smtClean="0">
              <a:latin typeface="Candara" panose="020E0502030303020204" pitchFamily="34" charset="0"/>
              <a:cs typeface="Times New Roman" panose="02020603050405020304" pitchFamily="18" charset="0"/>
            </a:rPr>
            <a:t>Размещение проекта учебного занятия в чате педагогов дополнительного образования</a:t>
          </a:r>
          <a:endParaRPr lang="ru-RU" sz="1400" b="1" dirty="0">
            <a:latin typeface="Candara" panose="020E0502030303020204" pitchFamily="34" charset="0"/>
          </a:endParaRPr>
        </a:p>
      </dgm:t>
    </dgm:pt>
    <dgm:pt modelId="{B272CF90-80EC-4301-8850-069016D5FF8A}" type="parTrans" cxnId="{EC74393B-79A9-46A8-BE33-F78D648F21C4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D19DD97B-AB5C-4F4F-9BE6-1C19E4F25835}" type="sibTrans" cxnId="{EC74393B-79A9-46A8-BE33-F78D648F21C4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368668F4-6284-4DFD-9246-D0E938A4FDAA}">
      <dgm:prSet custT="1"/>
      <dgm:spPr/>
      <dgm:t>
        <a:bodyPr/>
        <a:lstStyle/>
        <a:p>
          <a:r>
            <a:rPr lang="ru-RU" sz="1400" b="1" smtClean="0">
              <a:latin typeface="Candara" panose="020E0502030303020204" pitchFamily="34" charset="0"/>
              <a:cs typeface="Times New Roman" panose="02020603050405020304" pitchFamily="18" charset="0"/>
            </a:rPr>
            <a:t>Подведение итогов практикума организаторами</a:t>
          </a:r>
          <a:endParaRPr lang="ru-RU" sz="1400" b="1" dirty="0" smtClean="0">
            <a:latin typeface="Candara" panose="020E0502030303020204" pitchFamily="34" charset="0"/>
            <a:cs typeface="Times New Roman" panose="02020603050405020304" pitchFamily="18" charset="0"/>
          </a:endParaRPr>
        </a:p>
      </dgm:t>
    </dgm:pt>
    <dgm:pt modelId="{ECA38320-C42E-414B-80F4-E37842C57303}" type="parTrans" cxnId="{538AD0D8-2896-4A42-BA12-811DB2840113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10D959EA-FCD6-47D7-8AC7-E1DEEC3D04C8}" type="sibTrans" cxnId="{538AD0D8-2896-4A42-BA12-811DB2840113}">
      <dgm:prSet/>
      <dgm:spPr/>
      <dgm:t>
        <a:bodyPr/>
        <a:lstStyle/>
        <a:p>
          <a:endParaRPr lang="ru-RU" sz="1400" b="1">
            <a:latin typeface="Candara" panose="020E0502030303020204" pitchFamily="34" charset="0"/>
          </a:endParaRPr>
        </a:p>
      </dgm:t>
    </dgm:pt>
    <dgm:pt modelId="{3F262B45-1442-4FF8-A76D-145E0FA9E6B7}" type="pres">
      <dgm:prSet presAssocID="{82AD6019-9F34-4E3E-9A9F-041497853EC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9A2172-7BD5-420C-90DF-7900055528D4}" type="pres">
      <dgm:prSet presAssocID="{CE8357C5-1174-43C5-A185-7B7CDAE24CB1}" presName="parentLin" presStyleCnt="0"/>
      <dgm:spPr/>
    </dgm:pt>
    <dgm:pt modelId="{459175D7-3A0F-4610-B38D-9BBBA51704E5}" type="pres">
      <dgm:prSet presAssocID="{CE8357C5-1174-43C5-A185-7B7CDAE24CB1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8BB64057-0E42-4358-82FA-DC8C5810F4A1}" type="pres">
      <dgm:prSet presAssocID="{CE8357C5-1174-43C5-A185-7B7CDAE24CB1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6E7EF-2164-474E-A47F-12518561EF96}" type="pres">
      <dgm:prSet presAssocID="{CE8357C5-1174-43C5-A185-7B7CDAE24CB1}" presName="negativeSpace" presStyleCnt="0"/>
      <dgm:spPr/>
    </dgm:pt>
    <dgm:pt modelId="{E52759E1-98AB-46F5-B712-8ECF3964634C}" type="pres">
      <dgm:prSet presAssocID="{CE8357C5-1174-43C5-A185-7B7CDAE24CB1}" presName="childText" presStyleLbl="conFgAcc1" presStyleIdx="0" presStyleCnt="8">
        <dgm:presLayoutVars>
          <dgm:bulletEnabled val="1"/>
        </dgm:presLayoutVars>
      </dgm:prSet>
      <dgm:spPr/>
    </dgm:pt>
    <dgm:pt modelId="{D1277AEB-A469-44C4-9258-B922D12B50EA}" type="pres">
      <dgm:prSet presAssocID="{08A5861C-9615-4712-99A1-FB73F5723083}" presName="spaceBetweenRectangles" presStyleCnt="0"/>
      <dgm:spPr/>
    </dgm:pt>
    <dgm:pt modelId="{4A2C5EBC-546D-40A9-ADE5-EAEE16D2E357}" type="pres">
      <dgm:prSet presAssocID="{4ADA388A-29DF-451B-82C9-E7281640C4CE}" presName="parentLin" presStyleCnt="0"/>
      <dgm:spPr/>
    </dgm:pt>
    <dgm:pt modelId="{6F887697-2AFB-4940-8C6E-0FFA46008A59}" type="pres">
      <dgm:prSet presAssocID="{4ADA388A-29DF-451B-82C9-E7281640C4CE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6BD0AC9B-6B8C-4B80-97A0-4B4EC7EB6384}" type="pres">
      <dgm:prSet presAssocID="{4ADA388A-29DF-451B-82C9-E7281640C4CE}" presName="parentText" presStyleLbl="node1" presStyleIdx="1" presStyleCnt="8" custScaleY="1527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58393-7C53-453B-8C41-276FAC582633}" type="pres">
      <dgm:prSet presAssocID="{4ADA388A-29DF-451B-82C9-E7281640C4CE}" presName="negativeSpace" presStyleCnt="0"/>
      <dgm:spPr/>
    </dgm:pt>
    <dgm:pt modelId="{431E3D66-D702-4334-A012-9743B36675EB}" type="pres">
      <dgm:prSet presAssocID="{4ADA388A-29DF-451B-82C9-E7281640C4CE}" presName="childText" presStyleLbl="conFgAcc1" presStyleIdx="1" presStyleCnt="8">
        <dgm:presLayoutVars>
          <dgm:bulletEnabled val="1"/>
        </dgm:presLayoutVars>
      </dgm:prSet>
      <dgm:spPr/>
    </dgm:pt>
    <dgm:pt modelId="{B8774AF2-EDCF-49BB-87C0-007BB33366CD}" type="pres">
      <dgm:prSet presAssocID="{6402A6A4-8C9C-4CB8-8C06-D1532E3E8279}" presName="spaceBetweenRectangles" presStyleCnt="0"/>
      <dgm:spPr/>
    </dgm:pt>
    <dgm:pt modelId="{077078E1-1FD9-4092-A6B8-CD825E4483A9}" type="pres">
      <dgm:prSet presAssocID="{FB21DE38-71EB-4D2C-9A49-DC043E1C3934}" presName="parentLin" presStyleCnt="0"/>
      <dgm:spPr/>
    </dgm:pt>
    <dgm:pt modelId="{08D63C1B-2EE2-40AF-8BCA-81973308FC86}" type="pres">
      <dgm:prSet presAssocID="{FB21DE38-71EB-4D2C-9A49-DC043E1C3934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EC802F28-A3B8-437B-9D84-9BC694A7AFFF}" type="pres">
      <dgm:prSet presAssocID="{FB21DE38-71EB-4D2C-9A49-DC043E1C3934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55E3C-0394-48B1-9908-FF1F15908F51}" type="pres">
      <dgm:prSet presAssocID="{FB21DE38-71EB-4D2C-9A49-DC043E1C3934}" presName="negativeSpace" presStyleCnt="0"/>
      <dgm:spPr/>
    </dgm:pt>
    <dgm:pt modelId="{7290FC77-D0A3-4CB7-B5E1-6B2B96A46E7C}" type="pres">
      <dgm:prSet presAssocID="{FB21DE38-71EB-4D2C-9A49-DC043E1C3934}" presName="childText" presStyleLbl="conFgAcc1" presStyleIdx="2" presStyleCnt="8">
        <dgm:presLayoutVars>
          <dgm:bulletEnabled val="1"/>
        </dgm:presLayoutVars>
      </dgm:prSet>
      <dgm:spPr/>
    </dgm:pt>
    <dgm:pt modelId="{1E7B5913-A676-4E59-94DC-7A1564B309BF}" type="pres">
      <dgm:prSet presAssocID="{9C54F365-58A7-49B1-A735-86BD86AB649E}" presName="spaceBetweenRectangles" presStyleCnt="0"/>
      <dgm:spPr/>
    </dgm:pt>
    <dgm:pt modelId="{C0C56305-7E59-4180-BB8F-EF3B57BFC284}" type="pres">
      <dgm:prSet presAssocID="{55E18648-3488-4184-9604-D6490EC5637A}" presName="parentLin" presStyleCnt="0"/>
      <dgm:spPr/>
    </dgm:pt>
    <dgm:pt modelId="{8CAD78E9-0D01-4D64-983D-DB7FC3FC1F42}" type="pres">
      <dgm:prSet presAssocID="{55E18648-3488-4184-9604-D6490EC5637A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5518D616-2F96-4E72-822F-6515166C4169}" type="pres">
      <dgm:prSet presAssocID="{55E18648-3488-4184-9604-D6490EC5637A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4C403-44DD-405A-845F-1F8D648CDB29}" type="pres">
      <dgm:prSet presAssocID="{55E18648-3488-4184-9604-D6490EC5637A}" presName="negativeSpace" presStyleCnt="0"/>
      <dgm:spPr/>
    </dgm:pt>
    <dgm:pt modelId="{71E191F8-A0D9-479B-A6D1-032511F85F9F}" type="pres">
      <dgm:prSet presAssocID="{55E18648-3488-4184-9604-D6490EC5637A}" presName="childText" presStyleLbl="conFgAcc1" presStyleIdx="3" presStyleCnt="8">
        <dgm:presLayoutVars>
          <dgm:bulletEnabled val="1"/>
        </dgm:presLayoutVars>
      </dgm:prSet>
      <dgm:spPr/>
    </dgm:pt>
    <dgm:pt modelId="{094486F9-553A-426A-A349-3FA3FCE211E2}" type="pres">
      <dgm:prSet presAssocID="{BF0B82C4-DD98-47DD-A24B-A063172186B2}" presName="spaceBetweenRectangles" presStyleCnt="0"/>
      <dgm:spPr/>
    </dgm:pt>
    <dgm:pt modelId="{4A50B4F6-8413-40D9-8BB9-6C8C6712BD0F}" type="pres">
      <dgm:prSet presAssocID="{EE30057C-19D2-43C8-A2F0-34006C1A643F}" presName="parentLin" presStyleCnt="0"/>
      <dgm:spPr/>
    </dgm:pt>
    <dgm:pt modelId="{D75F6626-F8DA-4F35-81D4-65496C38480E}" type="pres">
      <dgm:prSet presAssocID="{EE30057C-19D2-43C8-A2F0-34006C1A643F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D063B78D-EEAE-4F95-B873-C87F56225E18}" type="pres">
      <dgm:prSet presAssocID="{EE30057C-19D2-43C8-A2F0-34006C1A643F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D3AB35-303E-4D4E-8E9F-9E76201868B3}" type="pres">
      <dgm:prSet presAssocID="{EE30057C-19D2-43C8-A2F0-34006C1A643F}" presName="negativeSpace" presStyleCnt="0"/>
      <dgm:spPr/>
    </dgm:pt>
    <dgm:pt modelId="{E102A786-E6DB-4261-8774-54514A7045BF}" type="pres">
      <dgm:prSet presAssocID="{EE30057C-19D2-43C8-A2F0-34006C1A643F}" presName="childText" presStyleLbl="conFgAcc1" presStyleIdx="4" presStyleCnt="8">
        <dgm:presLayoutVars>
          <dgm:bulletEnabled val="1"/>
        </dgm:presLayoutVars>
      </dgm:prSet>
      <dgm:spPr/>
    </dgm:pt>
    <dgm:pt modelId="{5F75630F-74BD-4A1D-9B61-02BE0A47E56A}" type="pres">
      <dgm:prSet presAssocID="{B890533A-740B-4712-BE8F-06D8AA85620F}" presName="spaceBetweenRectangles" presStyleCnt="0"/>
      <dgm:spPr/>
    </dgm:pt>
    <dgm:pt modelId="{12F3A44D-D8BE-437B-835B-686702873EE3}" type="pres">
      <dgm:prSet presAssocID="{57985CDA-E3FD-4662-96F1-5ADF3ADEBA8C}" presName="parentLin" presStyleCnt="0"/>
      <dgm:spPr/>
    </dgm:pt>
    <dgm:pt modelId="{7790E32D-C858-486C-988B-0804EE65C220}" type="pres">
      <dgm:prSet presAssocID="{57985CDA-E3FD-4662-96F1-5ADF3ADEBA8C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71DDCCE3-0852-45E7-9793-673EA6F18F60}" type="pres">
      <dgm:prSet presAssocID="{57985CDA-E3FD-4662-96F1-5ADF3ADEBA8C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FA221B-524B-41A8-A980-80FC4C609579}" type="pres">
      <dgm:prSet presAssocID="{57985CDA-E3FD-4662-96F1-5ADF3ADEBA8C}" presName="negativeSpace" presStyleCnt="0"/>
      <dgm:spPr/>
    </dgm:pt>
    <dgm:pt modelId="{AC87518B-4609-418C-9D91-971B60FF3B42}" type="pres">
      <dgm:prSet presAssocID="{57985CDA-E3FD-4662-96F1-5ADF3ADEBA8C}" presName="childText" presStyleLbl="conFgAcc1" presStyleIdx="5" presStyleCnt="8">
        <dgm:presLayoutVars>
          <dgm:bulletEnabled val="1"/>
        </dgm:presLayoutVars>
      </dgm:prSet>
      <dgm:spPr/>
    </dgm:pt>
    <dgm:pt modelId="{43711752-4991-4EB2-A57D-5F748C0269DF}" type="pres">
      <dgm:prSet presAssocID="{91AB4B22-29B9-453D-945D-51DBEBBFD341}" presName="spaceBetweenRectangles" presStyleCnt="0"/>
      <dgm:spPr/>
    </dgm:pt>
    <dgm:pt modelId="{5C92938C-D0DA-4E51-B2E6-0BA017B9B784}" type="pres">
      <dgm:prSet presAssocID="{1EEE720C-4807-4292-94A3-830735524D7E}" presName="parentLin" presStyleCnt="0"/>
      <dgm:spPr/>
    </dgm:pt>
    <dgm:pt modelId="{A58DEA98-388B-40A9-8833-5458FBA60796}" type="pres">
      <dgm:prSet presAssocID="{1EEE720C-4807-4292-94A3-830735524D7E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B1D4BCA6-F226-41E9-9F3A-E32D16FF4E0E}" type="pres">
      <dgm:prSet presAssocID="{1EEE720C-4807-4292-94A3-830735524D7E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B03401-EC5E-4A80-A6C0-C22BF014D52E}" type="pres">
      <dgm:prSet presAssocID="{1EEE720C-4807-4292-94A3-830735524D7E}" presName="negativeSpace" presStyleCnt="0"/>
      <dgm:spPr/>
    </dgm:pt>
    <dgm:pt modelId="{21A2EEFE-79CF-451C-BF74-154BFBA52781}" type="pres">
      <dgm:prSet presAssocID="{1EEE720C-4807-4292-94A3-830735524D7E}" presName="childText" presStyleLbl="conFgAcc1" presStyleIdx="6" presStyleCnt="8">
        <dgm:presLayoutVars>
          <dgm:bulletEnabled val="1"/>
        </dgm:presLayoutVars>
      </dgm:prSet>
      <dgm:spPr/>
    </dgm:pt>
    <dgm:pt modelId="{DE4AD4CC-992C-41D5-B1BF-829B2BF0764E}" type="pres">
      <dgm:prSet presAssocID="{D19DD97B-AB5C-4F4F-9BE6-1C19E4F25835}" presName="spaceBetweenRectangles" presStyleCnt="0"/>
      <dgm:spPr/>
    </dgm:pt>
    <dgm:pt modelId="{B827CFD8-3D27-4564-B17B-24AB8E5361E8}" type="pres">
      <dgm:prSet presAssocID="{368668F4-6284-4DFD-9246-D0E938A4FDAA}" presName="parentLin" presStyleCnt="0"/>
      <dgm:spPr/>
    </dgm:pt>
    <dgm:pt modelId="{E2BF1EFC-DE21-458D-B37B-4660C214BE74}" type="pres">
      <dgm:prSet presAssocID="{368668F4-6284-4DFD-9246-D0E938A4FDAA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A487975C-A528-4CE0-A040-C3FD4F7C0442}" type="pres">
      <dgm:prSet presAssocID="{368668F4-6284-4DFD-9246-D0E938A4FDAA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FB2E1D-8033-4EAD-BE7B-7DBEC3A1D9F5}" type="pres">
      <dgm:prSet presAssocID="{368668F4-6284-4DFD-9246-D0E938A4FDAA}" presName="negativeSpace" presStyleCnt="0"/>
      <dgm:spPr/>
    </dgm:pt>
    <dgm:pt modelId="{C2A882CE-72A6-443B-8598-0679B02ED232}" type="pres">
      <dgm:prSet presAssocID="{368668F4-6284-4DFD-9246-D0E938A4FDAA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A2F7CC1F-A61C-4A4E-AC4E-2D6D9F74D6E2}" srcId="{82AD6019-9F34-4E3E-9A9F-041497853EC8}" destId="{4ADA388A-29DF-451B-82C9-E7281640C4CE}" srcOrd="1" destOrd="0" parTransId="{63EF57A4-70DD-4C2F-9945-5CA054E7103D}" sibTransId="{6402A6A4-8C9C-4CB8-8C06-D1532E3E8279}"/>
    <dgm:cxn modelId="{480C7E0E-65E1-457D-BD37-3BAF0DC7F37D}" type="presOf" srcId="{55E18648-3488-4184-9604-D6490EC5637A}" destId="{5518D616-2F96-4E72-822F-6515166C4169}" srcOrd="1" destOrd="0" presId="urn:microsoft.com/office/officeart/2005/8/layout/list1"/>
    <dgm:cxn modelId="{60310B9B-041F-43A5-A452-7E3D7E3E7E60}" type="presOf" srcId="{82AD6019-9F34-4E3E-9A9F-041497853EC8}" destId="{3F262B45-1442-4FF8-A76D-145E0FA9E6B7}" srcOrd="0" destOrd="0" presId="urn:microsoft.com/office/officeart/2005/8/layout/list1"/>
    <dgm:cxn modelId="{1A60BA4C-F0DD-47CE-96E6-FCCF74D13744}" srcId="{82AD6019-9F34-4E3E-9A9F-041497853EC8}" destId="{55E18648-3488-4184-9604-D6490EC5637A}" srcOrd="3" destOrd="0" parTransId="{025A3F1B-4AA0-4EE6-A7D4-E496B3D3C820}" sibTransId="{BF0B82C4-DD98-47DD-A24B-A063172186B2}"/>
    <dgm:cxn modelId="{131F962B-E623-47C7-B5C9-0ACEB745C131}" type="presOf" srcId="{1EEE720C-4807-4292-94A3-830735524D7E}" destId="{B1D4BCA6-F226-41E9-9F3A-E32D16FF4E0E}" srcOrd="1" destOrd="0" presId="urn:microsoft.com/office/officeart/2005/8/layout/list1"/>
    <dgm:cxn modelId="{5359770A-A7D6-4255-A361-A2B525C431AA}" type="presOf" srcId="{EE30057C-19D2-43C8-A2F0-34006C1A643F}" destId="{D75F6626-F8DA-4F35-81D4-65496C38480E}" srcOrd="0" destOrd="0" presId="urn:microsoft.com/office/officeart/2005/8/layout/list1"/>
    <dgm:cxn modelId="{D655DA22-E1C3-4349-B577-5675014350B2}" type="presOf" srcId="{CE8357C5-1174-43C5-A185-7B7CDAE24CB1}" destId="{459175D7-3A0F-4610-B38D-9BBBA51704E5}" srcOrd="0" destOrd="0" presId="urn:microsoft.com/office/officeart/2005/8/layout/list1"/>
    <dgm:cxn modelId="{845E3607-7F95-4156-B5C4-F0E02A017910}" srcId="{82AD6019-9F34-4E3E-9A9F-041497853EC8}" destId="{57985CDA-E3FD-4662-96F1-5ADF3ADEBA8C}" srcOrd="5" destOrd="0" parTransId="{F97A9833-CBD8-43CE-A8DE-74754E7F005C}" sibTransId="{91AB4B22-29B9-453D-945D-51DBEBBFD341}"/>
    <dgm:cxn modelId="{57E33525-2557-4963-A02E-3F4A84254144}" type="presOf" srcId="{368668F4-6284-4DFD-9246-D0E938A4FDAA}" destId="{E2BF1EFC-DE21-458D-B37B-4660C214BE74}" srcOrd="0" destOrd="0" presId="urn:microsoft.com/office/officeart/2005/8/layout/list1"/>
    <dgm:cxn modelId="{0935650F-429D-4DFF-830A-F95D34DA4FB7}" type="presOf" srcId="{EE30057C-19D2-43C8-A2F0-34006C1A643F}" destId="{D063B78D-EEAE-4F95-B873-C87F56225E18}" srcOrd="1" destOrd="0" presId="urn:microsoft.com/office/officeart/2005/8/layout/list1"/>
    <dgm:cxn modelId="{3C2EFF12-9AE2-4A66-B459-46F74EF887B6}" type="presOf" srcId="{1EEE720C-4807-4292-94A3-830735524D7E}" destId="{A58DEA98-388B-40A9-8833-5458FBA60796}" srcOrd="0" destOrd="0" presId="urn:microsoft.com/office/officeart/2005/8/layout/list1"/>
    <dgm:cxn modelId="{582EE84B-572A-4AA6-8243-3839A02D540B}" type="presOf" srcId="{CE8357C5-1174-43C5-A185-7B7CDAE24CB1}" destId="{8BB64057-0E42-4358-82FA-DC8C5810F4A1}" srcOrd="1" destOrd="0" presId="urn:microsoft.com/office/officeart/2005/8/layout/list1"/>
    <dgm:cxn modelId="{B8F8B5DE-72AC-4254-AADE-58109219621F}" type="presOf" srcId="{55E18648-3488-4184-9604-D6490EC5637A}" destId="{8CAD78E9-0D01-4D64-983D-DB7FC3FC1F42}" srcOrd="0" destOrd="0" presId="urn:microsoft.com/office/officeart/2005/8/layout/list1"/>
    <dgm:cxn modelId="{67C8CB75-CBB3-4D50-B36A-1FA0FA34D5D2}" type="presOf" srcId="{57985CDA-E3FD-4662-96F1-5ADF3ADEBA8C}" destId="{71DDCCE3-0852-45E7-9793-673EA6F18F60}" srcOrd="1" destOrd="0" presId="urn:microsoft.com/office/officeart/2005/8/layout/list1"/>
    <dgm:cxn modelId="{C1506DF6-53F7-41C2-8BF2-057E314720D5}" type="presOf" srcId="{FB21DE38-71EB-4D2C-9A49-DC043E1C3934}" destId="{08D63C1B-2EE2-40AF-8BCA-81973308FC86}" srcOrd="0" destOrd="0" presId="urn:microsoft.com/office/officeart/2005/8/layout/list1"/>
    <dgm:cxn modelId="{EC74393B-79A9-46A8-BE33-F78D648F21C4}" srcId="{82AD6019-9F34-4E3E-9A9F-041497853EC8}" destId="{1EEE720C-4807-4292-94A3-830735524D7E}" srcOrd="6" destOrd="0" parTransId="{B272CF90-80EC-4301-8850-069016D5FF8A}" sibTransId="{D19DD97B-AB5C-4F4F-9BE6-1C19E4F25835}"/>
    <dgm:cxn modelId="{7AE9D4BD-A8DF-4852-9605-5C3112FC6B8F}" type="presOf" srcId="{57985CDA-E3FD-4662-96F1-5ADF3ADEBA8C}" destId="{7790E32D-C858-486C-988B-0804EE65C220}" srcOrd="0" destOrd="0" presId="urn:microsoft.com/office/officeart/2005/8/layout/list1"/>
    <dgm:cxn modelId="{CF754237-7E17-4AE5-B88B-AA20CAD3378D}" srcId="{82AD6019-9F34-4E3E-9A9F-041497853EC8}" destId="{FB21DE38-71EB-4D2C-9A49-DC043E1C3934}" srcOrd="2" destOrd="0" parTransId="{B9D4FE6A-DCBC-4B54-9DB5-B33E3E47EFBC}" sibTransId="{9C54F365-58A7-49B1-A735-86BD86AB649E}"/>
    <dgm:cxn modelId="{910518D3-246B-47FF-BED0-EAFF409E67E7}" srcId="{82AD6019-9F34-4E3E-9A9F-041497853EC8}" destId="{EE30057C-19D2-43C8-A2F0-34006C1A643F}" srcOrd="4" destOrd="0" parTransId="{BF52AE96-ABFE-42E5-838C-664E7E2773F9}" sibTransId="{B890533A-740B-4712-BE8F-06D8AA85620F}"/>
    <dgm:cxn modelId="{3441CA8B-E635-4F38-A23C-0256268CE1AF}" type="presOf" srcId="{368668F4-6284-4DFD-9246-D0E938A4FDAA}" destId="{A487975C-A528-4CE0-A040-C3FD4F7C0442}" srcOrd="1" destOrd="0" presId="urn:microsoft.com/office/officeart/2005/8/layout/list1"/>
    <dgm:cxn modelId="{A2DFD7F2-134B-4BFA-AC90-471841FEFA18}" type="presOf" srcId="{FB21DE38-71EB-4D2C-9A49-DC043E1C3934}" destId="{EC802F28-A3B8-437B-9D84-9BC694A7AFFF}" srcOrd="1" destOrd="0" presId="urn:microsoft.com/office/officeart/2005/8/layout/list1"/>
    <dgm:cxn modelId="{5A08B267-463A-4FB5-B821-7C3184995DC5}" type="presOf" srcId="{4ADA388A-29DF-451B-82C9-E7281640C4CE}" destId="{6F887697-2AFB-4940-8C6E-0FFA46008A59}" srcOrd="0" destOrd="0" presId="urn:microsoft.com/office/officeart/2005/8/layout/list1"/>
    <dgm:cxn modelId="{538AD0D8-2896-4A42-BA12-811DB2840113}" srcId="{82AD6019-9F34-4E3E-9A9F-041497853EC8}" destId="{368668F4-6284-4DFD-9246-D0E938A4FDAA}" srcOrd="7" destOrd="0" parTransId="{ECA38320-C42E-414B-80F4-E37842C57303}" sibTransId="{10D959EA-FCD6-47D7-8AC7-E1DEEC3D04C8}"/>
    <dgm:cxn modelId="{E6607E7F-7067-43D7-B04C-A655F66D669C}" type="presOf" srcId="{4ADA388A-29DF-451B-82C9-E7281640C4CE}" destId="{6BD0AC9B-6B8C-4B80-97A0-4B4EC7EB6384}" srcOrd="1" destOrd="0" presId="urn:microsoft.com/office/officeart/2005/8/layout/list1"/>
    <dgm:cxn modelId="{1BBD118A-0AE4-4804-BAC5-AEA3D11DDEFC}" srcId="{82AD6019-9F34-4E3E-9A9F-041497853EC8}" destId="{CE8357C5-1174-43C5-A185-7B7CDAE24CB1}" srcOrd="0" destOrd="0" parTransId="{FEA9C2F4-5348-4D68-9F68-F07812D8FBE0}" sibTransId="{08A5861C-9615-4712-99A1-FB73F5723083}"/>
    <dgm:cxn modelId="{1C754F69-DF21-49EC-8451-2381B2BCF37B}" type="presParOf" srcId="{3F262B45-1442-4FF8-A76D-145E0FA9E6B7}" destId="{AF9A2172-7BD5-420C-90DF-7900055528D4}" srcOrd="0" destOrd="0" presId="urn:microsoft.com/office/officeart/2005/8/layout/list1"/>
    <dgm:cxn modelId="{D80667CB-643F-4B1F-8A83-9AEC60547F43}" type="presParOf" srcId="{AF9A2172-7BD5-420C-90DF-7900055528D4}" destId="{459175D7-3A0F-4610-B38D-9BBBA51704E5}" srcOrd="0" destOrd="0" presId="urn:microsoft.com/office/officeart/2005/8/layout/list1"/>
    <dgm:cxn modelId="{A7464EB1-700F-4C1A-9F50-5C7630215880}" type="presParOf" srcId="{AF9A2172-7BD5-420C-90DF-7900055528D4}" destId="{8BB64057-0E42-4358-82FA-DC8C5810F4A1}" srcOrd="1" destOrd="0" presId="urn:microsoft.com/office/officeart/2005/8/layout/list1"/>
    <dgm:cxn modelId="{8921380E-AB19-43BE-B9D5-B7AE790061F1}" type="presParOf" srcId="{3F262B45-1442-4FF8-A76D-145E0FA9E6B7}" destId="{5F56E7EF-2164-474E-A47F-12518561EF96}" srcOrd="1" destOrd="0" presId="urn:microsoft.com/office/officeart/2005/8/layout/list1"/>
    <dgm:cxn modelId="{232E0604-622D-49C3-BBD6-DD570FEBE196}" type="presParOf" srcId="{3F262B45-1442-4FF8-A76D-145E0FA9E6B7}" destId="{E52759E1-98AB-46F5-B712-8ECF3964634C}" srcOrd="2" destOrd="0" presId="urn:microsoft.com/office/officeart/2005/8/layout/list1"/>
    <dgm:cxn modelId="{40AE0B3A-B451-4B38-8FC9-238D50AED8D4}" type="presParOf" srcId="{3F262B45-1442-4FF8-A76D-145E0FA9E6B7}" destId="{D1277AEB-A469-44C4-9258-B922D12B50EA}" srcOrd="3" destOrd="0" presId="urn:microsoft.com/office/officeart/2005/8/layout/list1"/>
    <dgm:cxn modelId="{BB15D1C1-46B5-43EF-A269-5BA5877B20AF}" type="presParOf" srcId="{3F262B45-1442-4FF8-A76D-145E0FA9E6B7}" destId="{4A2C5EBC-546D-40A9-ADE5-EAEE16D2E357}" srcOrd="4" destOrd="0" presId="urn:microsoft.com/office/officeart/2005/8/layout/list1"/>
    <dgm:cxn modelId="{CFD3BF7D-7F62-4398-B68D-DA240D6742D2}" type="presParOf" srcId="{4A2C5EBC-546D-40A9-ADE5-EAEE16D2E357}" destId="{6F887697-2AFB-4940-8C6E-0FFA46008A59}" srcOrd="0" destOrd="0" presId="urn:microsoft.com/office/officeart/2005/8/layout/list1"/>
    <dgm:cxn modelId="{69DC857B-6F4F-4CE2-89B0-C9134695A72B}" type="presParOf" srcId="{4A2C5EBC-546D-40A9-ADE5-EAEE16D2E357}" destId="{6BD0AC9B-6B8C-4B80-97A0-4B4EC7EB6384}" srcOrd="1" destOrd="0" presId="urn:microsoft.com/office/officeart/2005/8/layout/list1"/>
    <dgm:cxn modelId="{6CF9D960-8025-4FAA-BDEA-3E97606E2AD5}" type="presParOf" srcId="{3F262B45-1442-4FF8-A76D-145E0FA9E6B7}" destId="{5E158393-7C53-453B-8C41-276FAC582633}" srcOrd="5" destOrd="0" presId="urn:microsoft.com/office/officeart/2005/8/layout/list1"/>
    <dgm:cxn modelId="{E5F6EF4F-66F4-43D3-B0A8-916DB2F53A27}" type="presParOf" srcId="{3F262B45-1442-4FF8-A76D-145E0FA9E6B7}" destId="{431E3D66-D702-4334-A012-9743B36675EB}" srcOrd="6" destOrd="0" presId="urn:microsoft.com/office/officeart/2005/8/layout/list1"/>
    <dgm:cxn modelId="{1C61B6E4-E0F0-4598-9434-1F988E3B22FA}" type="presParOf" srcId="{3F262B45-1442-4FF8-A76D-145E0FA9E6B7}" destId="{B8774AF2-EDCF-49BB-87C0-007BB33366CD}" srcOrd="7" destOrd="0" presId="urn:microsoft.com/office/officeart/2005/8/layout/list1"/>
    <dgm:cxn modelId="{509400BD-BB29-4FA8-BC73-A66C36042218}" type="presParOf" srcId="{3F262B45-1442-4FF8-A76D-145E0FA9E6B7}" destId="{077078E1-1FD9-4092-A6B8-CD825E4483A9}" srcOrd="8" destOrd="0" presId="urn:microsoft.com/office/officeart/2005/8/layout/list1"/>
    <dgm:cxn modelId="{D2966C0D-33F1-42C0-B6B0-CED922CC5DB7}" type="presParOf" srcId="{077078E1-1FD9-4092-A6B8-CD825E4483A9}" destId="{08D63C1B-2EE2-40AF-8BCA-81973308FC86}" srcOrd="0" destOrd="0" presId="urn:microsoft.com/office/officeart/2005/8/layout/list1"/>
    <dgm:cxn modelId="{9A3A0FA2-E497-4975-9E3C-CB9BC48B94CA}" type="presParOf" srcId="{077078E1-1FD9-4092-A6B8-CD825E4483A9}" destId="{EC802F28-A3B8-437B-9D84-9BC694A7AFFF}" srcOrd="1" destOrd="0" presId="urn:microsoft.com/office/officeart/2005/8/layout/list1"/>
    <dgm:cxn modelId="{A2768DBA-EFFF-43B4-A621-2C8772F9E791}" type="presParOf" srcId="{3F262B45-1442-4FF8-A76D-145E0FA9E6B7}" destId="{51055E3C-0394-48B1-9908-FF1F15908F51}" srcOrd="9" destOrd="0" presId="urn:microsoft.com/office/officeart/2005/8/layout/list1"/>
    <dgm:cxn modelId="{EBC6344E-54E2-4439-8A02-EAFE2A5233E3}" type="presParOf" srcId="{3F262B45-1442-4FF8-A76D-145E0FA9E6B7}" destId="{7290FC77-D0A3-4CB7-B5E1-6B2B96A46E7C}" srcOrd="10" destOrd="0" presId="urn:microsoft.com/office/officeart/2005/8/layout/list1"/>
    <dgm:cxn modelId="{0A07C2C4-0673-40CC-8FBD-4E3001B53781}" type="presParOf" srcId="{3F262B45-1442-4FF8-A76D-145E0FA9E6B7}" destId="{1E7B5913-A676-4E59-94DC-7A1564B309BF}" srcOrd="11" destOrd="0" presId="urn:microsoft.com/office/officeart/2005/8/layout/list1"/>
    <dgm:cxn modelId="{34DA49DE-EA5C-45A7-BFC0-3F5A555CE6B4}" type="presParOf" srcId="{3F262B45-1442-4FF8-A76D-145E0FA9E6B7}" destId="{C0C56305-7E59-4180-BB8F-EF3B57BFC284}" srcOrd="12" destOrd="0" presId="urn:microsoft.com/office/officeart/2005/8/layout/list1"/>
    <dgm:cxn modelId="{1C4D049C-B252-453B-8CD6-5603F53A8E9F}" type="presParOf" srcId="{C0C56305-7E59-4180-BB8F-EF3B57BFC284}" destId="{8CAD78E9-0D01-4D64-983D-DB7FC3FC1F42}" srcOrd="0" destOrd="0" presId="urn:microsoft.com/office/officeart/2005/8/layout/list1"/>
    <dgm:cxn modelId="{314EC3C4-05CA-4788-8847-FE4E5EB2BA82}" type="presParOf" srcId="{C0C56305-7E59-4180-BB8F-EF3B57BFC284}" destId="{5518D616-2F96-4E72-822F-6515166C4169}" srcOrd="1" destOrd="0" presId="urn:microsoft.com/office/officeart/2005/8/layout/list1"/>
    <dgm:cxn modelId="{4112D2D3-8A5C-44CE-9605-312FCE9F25E5}" type="presParOf" srcId="{3F262B45-1442-4FF8-A76D-145E0FA9E6B7}" destId="{B714C403-44DD-405A-845F-1F8D648CDB29}" srcOrd="13" destOrd="0" presId="urn:microsoft.com/office/officeart/2005/8/layout/list1"/>
    <dgm:cxn modelId="{13B3DD90-FE93-4735-9819-88B70AE46AB9}" type="presParOf" srcId="{3F262B45-1442-4FF8-A76D-145E0FA9E6B7}" destId="{71E191F8-A0D9-479B-A6D1-032511F85F9F}" srcOrd="14" destOrd="0" presId="urn:microsoft.com/office/officeart/2005/8/layout/list1"/>
    <dgm:cxn modelId="{D99637C4-16C8-4547-B6E5-48AD7AFDEA20}" type="presParOf" srcId="{3F262B45-1442-4FF8-A76D-145E0FA9E6B7}" destId="{094486F9-553A-426A-A349-3FA3FCE211E2}" srcOrd="15" destOrd="0" presId="urn:microsoft.com/office/officeart/2005/8/layout/list1"/>
    <dgm:cxn modelId="{338E5B0C-AAE3-4DB3-9951-2F805DDEC894}" type="presParOf" srcId="{3F262B45-1442-4FF8-A76D-145E0FA9E6B7}" destId="{4A50B4F6-8413-40D9-8BB9-6C8C6712BD0F}" srcOrd="16" destOrd="0" presId="urn:microsoft.com/office/officeart/2005/8/layout/list1"/>
    <dgm:cxn modelId="{07742518-679B-489E-838D-440425705226}" type="presParOf" srcId="{4A50B4F6-8413-40D9-8BB9-6C8C6712BD0F}" destId="{D75F6626-F8DA-4F35-81D4-65496C38480E}" srcOrd="0" destOrd="0" presId="urn:microsoft.com/office/officeart/2005/8/layout/list1"/>
    <dgm:cxn modelId="{FC1167D1-D1E5-400A-AF41-6097F3E31EB7}" type="presParOf" srcId="{4A50B4F6-8413-40D9-8BB9-6C8C6712BD0F}" destId="{D063B78D-EEAE-4F95-B873-C87F56225E18}" srcOrd="1" destOrd="0" presId="urn:microsoft.com/office/officeart/2005/8/layout/list1"/>
    <dgm:cxn modelId="{EFA11E1F-DBC9-445F-A21E-087B3F44898F}" type="presParOf" srcId="{3F262B45-1442-4FF8-A76D-145E0FA9E6B7}" destId="{F1D3AB35-303E-4D4E-8E9F-9E76201868B3}" srcOrd="17" destOrd="0" presId="urn:microsoft.com/office/officeart/2005/8/layout/list1"/>
    <dgm:cxn modelId="{1EBD67ED-87EB-40E7-BAFE-54D811F86F7B}" type="presParOf" srcId="{3F262B45-1442-4FF8-A76D-145E0FA9E6B7}" destId="{E102A786-E6DB-4261-8774-54514A7045BF}" srcOrd="18" destOrd="0" presId="urn:microsoft.com/office/officeart/2005/8/layout/list1"/>
    <dgm:cxn modelId="{B2030E6A-75AA-4140-BDC0-61DE2F50D049}" type="presParOf" srcId="{3F262B45-1442-4FF8-A76D-145E0FA9E6B7}" destId="{5F75630F-74BD-4A1D-9B61-02BE0A47E56A}" srcOrd="19" destOrd="0" presId="urn:microsoft.com/office/officeart/2005/8/layout/list1"/>
    <dgm:cxn modelId="{98B381AC-BD9C-46E4-943F-5602FA391A81}" type="presParOf" srcId="{3F262B45-1442-4FF8-A76D-145E0FA9E6B7}" destId="{12F3A44D-D8BE-437B-835B-686702873EE3}" srcOrd="20" destOrd="0" presId="urn:microsoft.com/office/officeart/2005/8/layout/list1"/>
    <dgm:cxn modelId="{8DB09E73-8511-479D-8D28-E4253FCDDB4F}" type="presParOf" srcId="{12F3A44D-D8BE-437B-835B-686702873EE3}" destId="{7790E32D-C858-486C-988B-0804EE65C220}" srcOrd="0" destOrd="0" presId="urn:microsoft.com/office/officeart/2005/8/layout/list1"/>
    <dgm:cxn modelId="{341F348E-1083-4CE7-A360-D6B2F492D094}" type="presParOf" srcId="{12F3A44D-D8BE-437B-835B-686702873EE3}" destId="{71DDCCE3-0852-45E7-9793-673EA6F18F60}" srcOrd="1" destOrd="0" presId="urn:microsoft.com/office/officeart/2005/8/layout/list1"/>
    <dgm:cxn modelId="{C10BD4D7-60C7-4339-BE84-A39F602107AC}" type="presParOf" srcId="{3F262B45-1442-4FF8-A76D-145E0FA9E6B7}" destId="{30FA221B-524B-41A8-A980-80FC4C609579}" srcOrd="21" destOrd="0" presId="urn:microsoft.com/office/officeart/2005/8/layout/list1"/>
    <dgm:cxn modelId="{D700E652-F17C-47DA-A969-E2719C585961}" type="presParOf" srcId="{3F262B45-1442-4FF8-A76D-145E0FA9E6B7}" destId="{AC87518B-4609-418C-9D91-971B60FF3B42}" srcOrd="22" destOrd="0" presId="urn:microsoft.com/office/officeart/2005/8/layout/list1"/>
    <dgm:cxn modelId="{DE3D1C0C-FDDF-405F-A96B-D08FEEF3DB3C}" type="presParOf" srcId="{3F262B45-1442-4FF8-A76D-145E0FA9E6B7}" destId="{43711752-4991-4EB2-A57D-5F748C0269DF}" srcOrd="23" destOrd="0" presId="urn:microsoft.com/office/officeart/2005/8/layout/list1"/>
    <dgm:cxn modelId="{940D1CDA-130B-4C85-BFB3-9D01D7AFAA9F}" type="presParOf" srcId="{3F262B45-1442-4FF8-A76D-145E0FA9E6B7}" destId="{5C92938C-D0DA-4E51-B2E6-0BA017B9B784}" srcOrd="24" destOrd="0" presId="urn:microsoft.com/office/officeart/2005/8/layout/list1"/>
    <dgm:cxn modelId="{45075CF0-F91A-4368-BE37-22A04D16E571}" type="presParOf" srcId="{5C92938C-D0DA-4E51-B2E6-0BA017B9B784}" destId="{A58DEA98-388B-40A9-8833-5458FBA60796}" srcOrd="0" destOrd="0" presId="urn:microsoft.com/office/officeart/2005/8/layout/list1"/>
    <dgm:cxn modelId="{95A472FF-3F89-4AF6-B664-869D99C14EAC}" type="presParOf" srcId="{5C92938C-D0DA-4E51-B2E6-0BA017B9B784}" destId="{B1D4BCA6-F226-41E9-9F3A-E32D16FF4E0E}" srcOrd="1" destOrd="0" presId="urn:microsoft.com/office/officeart/2005/8/layout/list1"/>
    <dgm:cxn modelId="{3A37F6F9-23FA-4E43-8B4C-B4F95B435A38}" type="presParOf" srcId="{3F262B45-1442-4FF8-A76D-145E0FA9E6B7}" destId="{E9B03401-EC5E-4A80-A6C0-C22BF014D52E}" srcOrd="25" destOrd="0" presId="urn:microsoft.com/office/officeart/2005/8/layout/list1"/>
    <dgm:cxn modelId="{E5413A7B-6EA5-453B-9C3A-EC40F0EB2761}" type="presParOf" srcId="{3F262B45-1442-4FF8-A76D-145E0FA9E6B7}" destId="{21A2EEFE-79CF-451C-BF74-154BFBA52781}" srcOrd="26" destOrd="0" presId="urn:microsoft.com/office/officeart/2005/8/layout/list1"/>
    <dgm:cxn modelId="{FF62D132-9512-447B-B118-749C618CACE5}" type="presParOf" srcId="{3F262B45-1442-4FF8-A76D-145E0FA9E6B7}" destId="{DE4AD4CC-992C-41D5-B1BF-829B2BF0764E}" srcOrd="27" destOrd="0" presId="urn:microsoft.com/office/officeart/2005/8/layout/list1"/>
    <dgm:cxn modelId="{99CA21B2-FA15-4F96-ACB2-AD28E1DD47B9}" type="presParOf" srcId="{3F262B45-1442-4FF8-A76D-145E0FA9E6B7}" destId="{B827CFD8-3D27-4564-B17B-24AB8E5361E8}" srcOrd="28" destOrd="0" presId="urn:microsoft.com/office/officeart/2005/8/layout/list1"/>
    <dgm:cxn modelId="{D9A9D888-DA2B-4CA1-B754-0CC9CB46B24B}" type="presParOf" srcId="{B827CFD8-3D27-4564-B17B-24AB8E5361E8}" destId="{E2BF1EFC-DE21-458D-B37B-4660C214BE74}" srcOrd="0" destOrd="0" presId="urn:microsoft.com/office/officeart/2005/8/layout/list1"/>
    <dgm:cxn modelId="{97CEE968-8738-4922-8223-2B2C92D2F903}" type="presParOf" srcId="{B827CFD8-3D27-4564-B17B-24AB8E5361E8}" destId="{A487975C-A528-4CE0-A040-C3FD4F7C0442}" srcOrd="1" destOrd="0" presId="urn:microsoft.com/office/officeart/2005/8/layout/list1"/>
    <dgm:cxn modelId="{4EA6C48F-199D-45E6-A967-128311BB9AEC}" type="presParOf" srcId="{3F262B45-1442-4FF8-A76D-145E0FA9E6B7}" destId="{DBFB2E1D-8033-4EAD-BE7B-7DBEC3A1D9F5}" srcOrd="29" destOrd="0" presId="urn:microsoft.com/office/officeart/2005/8/layout/list1"/>
    <dgm:cxn modelId="{8A2DB6DF-319A-4DFA-83D6-02BAB6698E3C}" type="presParOf" srcId="{3F262B45-1442-4FF8-A76D-145E0FA9E6B7}" destId="{C2A882CE-72A6-443B-8598-0679B02ED232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6EEB9E-6B0C-4834-8270-BDCCCE5C9927}">
      <dsp:nvSpPr>
        <dsp:cNvPr id="0" name=""/>
        <dsp:cNvSpPr/>
      </dsp:nvSpPr>
      <dsp:spPr>
        <a:xfrm rot="5400000">
          <a:off x="-210050" y="330431"/>
          <a:ext cx="1400339" cy="98023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+</a:t>
          </a:r>
          <a:endParaRPr lang="ru-RU" sz="2700" kern="1200" dirty="0"/>
        </a:p>
      </dsp:txBody>
      <dsp:txXfrm rot="-5400000">
        <a:off x="2" y="610499"/>
        <a:ext cx="980237" cy="420102"/>
      </dsp:txXfrm>
    </dsp:sp>
    <dsp:sp modelId="{56D05A2D-9A9D-4F8E-8CBB-6B7D3F6AED61}">
      <dsp:nvSpPr>
        <dsp:cNvPr id="0" name=""/>
        <dsp:cNvSpPr/>
      </dsp:nvSpPr>
      <dsp:spPr>
        <a:xfrm rot="5400000">
          <a:off x="4306173" y="-3322058"/>
          <a:ext cx="1143228" cy="77950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активное вовлечение участников и поддержка совместного обучения. Технология позволяет пробудить любопытство в процессе обучения. Работа в «командном режиме» предполагает выполнение задания всеми участниками команды</a:t>
          </a:r>
          <a:endParaRPr lang="ru-RU" sz="1600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980238" y="59685"/>
        <a:ext cx="7739291" cy="1031612"/>
      </dsp:txXfrm>
    </dsp:sp>
    <dsp:sp modelId="{AA98C6FA-1949-430B-AC9E-659CD1977C32}">
      <dsp:nvSpPr>
        <dsp:cNvPr id="0" name=""/>
        <dsp:cNvSpPr/>
      </dsp:nvSpPr>
      <dsp:spPr>
        <a:xfrm rot="5400000">
          <a:off x="-210050" y="1589266"/>
          <a:ext cx="1400339" cy="98023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+</a:t>
          </a:r>
          <a:endParaRPr lang="ru-RU" sz="2700" kern="1200" dirty="0"/>
        </a:p>
      </dsp:txBody>
      <dsp:txXfrm rot="-5400000">
        <a:off x="2" y="1869334"/>
        <a:ext cx="980237" cy="420102"/>
      </dsp:txXfrm>
    </dsp:sp>
    <dsp:sp modelId="{D20F0A77-2F3A-420D-B3D7-769BE310E5F3}">
      <dsp:nvSpPr>
        <dsp:cNvPr id="0" name=""/>
        <dsp:cNvSpPr/>
      </dsp:nvSpPr>
      <dsp:spPr>
        <a:xfrm rot="5400000">
          <a:off x="4422676" y="-2063223"/>
          <a:ext cx="910220" cy="77950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улучшение управления аудиторией и общей вовлеченностью участников. Больше не нужно ждать ответов: с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Mouse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Mischief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ответы немедленно отображаются на экране</a:t>
          </a:r>
          <a:endParaRPr lang="ru-RU" sz="1600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980237" y="1423649"/>
        <a:ext cx="7750666" cy="821354"/>
      </dsp:txXfrm>
    </dsp:sp>
    <dsp:sp modelId="{6F57FCD4-3348-4221-AC7C-30E3F4874E48}">
      <dsp:nvSpPr>
        <dsp:cNvPr id="0" name=""/>
        <dsp:cNvSpPr/>
      </dsp:nvSpPr>
      <dsp:spPr>
        <a:xfrm rot="5400000">
          <a:off x="-210050" y="2848100"/>
          <a:ext cx="1400339" cy="98023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+</a:t>
          </a:r>
          <a:endParaRPr lang="ru-RU" sz="2700" kern="1200" dirty="0"/>
        </a:p>
      </dsp:txBody>
      <dsp:txXfrm rot="-5400000">
        <a:off x="2" y="3128168"/>
        <a:ext cx="980237" cy="420102"/>
      </dsp:txXfrm>
    </dsp:sp>
    <dsp:sp modelId="{055B3438-C1E8-496E-938F-50E8DA54F229}">
      <dsp:nvSpPr>
        <dsp:cNvPr id="0" name=""/>
        <dsp:cNvSpPr/>
      </dsp:nvSpPr>
      <dsp:spPr>
        <a:xfrm rot="5400000">
          <a:off x="4422676" y="-804389"/>
          <a:ext cx="910220" cy="77950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Mouse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Mischief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привлекает к постоянному участию всех обучающихся, благодаря этому можно быстро оценить уровень усвоения материала</a:t>
          </a:r>
          <a:endParaRPr lang="ru-RU" sz="1600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980237" y="2682483"/>
        <a:ext cx="7750666" cy="821354"/>
      </dsp:txXfrm>
    </dsp:sp>
    <dsp:sp modelId="{E53044F7-150D-4F25-8182-1714809EAE1A}">
      <dsp:nvSpPr>
        <dsp:cNvPr id="0" name=""/>
        <dsp:cNvSpPr/>
      </dsp:nvSpPr>
      <dsp:spPr>
        <a:xfrm rot="5400000">
          <a:off x="-210050" y="4106935"/>
          <a:ext cx="1400339" cy="980237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+</a:t>
          </a:r>
          <a:endParaRPr lang="ru-RU" sz="2700" kern="1200" dirty="0"/>
        </a:p>
      </dsp:txBody>
      <dsp:txXfrm rot="-5400000">
        <a:off x="2" y="4387003"/>
        <a:ext cx="980237" cy="420102"/>
      </dsp:txXfrm>
    </dsp:sp>
    <dsp:sp modelId="{7C1DD23A-9FCB-48C7-8C84-A2905AEC4649}">
      <dsp:nvSpPr>
        <dsp:cNvPr id="0" name=""/>
        <dsp:cNvSpPr/>
      </dsp:nvSpPr>
      <dsp:spPr>
        <a:xfrm rot="5400000">
          <a:off x="4422676" y="454444"/>
          <a:ext cx="910220" cy="779509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Для проведения семинаров с данной технологией достаточно иметь несколько компьютерных мышей и концентратор USB, предварительно установив приложение к программе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PowerPoint</a:t>
          </a:r>
          <a:endParaRPr lang="ru-RU" sz="1600" kern="1200" dirty="0">
            <a:solidFill>
              <a:schemeClr val="tx2">
                <a:lumMod val="75000"/>
              </a:schemeClr>
            </a:solidFill>
          </a:endParaRPr>
        </a:p>
      </dsp:txBody>
      <dsp:txXfrm rot="-5400000">
        <a:off x="980237" y="3941317"/>
        <a:ext cx="7750666" cy="8213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2D55C-200D-45C3-951E-268BAE6A1EAE}">
      <dsp:nvSpPr>
        <dsp:cNvPr id="0" name=""/>
        <dsp:cNvSpPr/>
      </dsp:nvSpPr>
      <dsp:spPr>
        <a:xfrm>
          <a:off x="0" y="2496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D1407F-9B19-408B-AD25-E9365FB65696}">
      <dsp:nvSpPr>
        <dsp:cNvPr id="0" name=""/>
        <dsp:cNvSpPr/>
      </dsp:nvSpPr>
      <dsp:spPr>
        <a:xfrm>
          <a:off x="286578" y="27852"/>
          <a:ext cx="3847204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Просмотр видео</a:t>
          </a:r>
          <a:r>
            <a:rPr lang="en-US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 </a:t>
          </a: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занятия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308194" y="49468"/>
        <a:ext cx="3803972" cy="399568"/>
      </dsp:txXfrm>
    </dsp:sp>
    <dsp:sp modelId="{FFC4E6D7-77F9-417C-B024-D352240E7E9D}">
      <dsp:nvSpPr>
        <dsp:cNvPr id="0" name=""/>
        <dsp:cNvSpPr/>
      </dsp:nvSpPr>
      <dsp:spPr>
        <a:xfrm>
          <a:off x="0" y="9300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4460DD-7354-4CD8-A2D5-5F1625145F14}">
      <dsp:nvSpPr>
        <dsp:cNvPr id="0" name=""/>
        <dsp:cNvSpPr/>
      </dsp:nvSpPr>
      <dsp:spPr>
        <a:xfrm>
          <a:off x="274800" y="708633"/>
          <a:ext cx="3847204" cy="442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Назначение </a:t>
          </a:r>
          <a:r>
            <a:rPr lang="ru-RU" sz="1800" b="1" i="0" kern="120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экспертов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730249"/>
        <a:ext cx="3803972" cy="399568"/>
      </dsp:txXfrm>
    </dsp:sp>
    <dsp:sp modelId="{AFB215C8-D830-4BE4-B602-CF8B56B2DF69}">
      <dsp:nvSpPr>
        <dsp:cNvPr id="0" name=""/>
        <dsp:cNvSpPr/>
      </dsp:nvSpPr>
      <dsp:spPr>
        <a:xfrm>
          <a:off x="0" y="16104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6D8FD8-5065-4122-971F-5561401606AC}">
      <dsp:nvSpPr>
        <dsp:cNvPr id="0" name=""/>
        <dsp:cNvSpPr/>
      </dsp:nvSpPr>
      <dsp:spPr>
        <a:xfrm>
          <a:off x="274800" y="1389033"/>
          <a:ext cx="3847204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Практикум (работа в группах)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1410649"/>
        <a:ext cx="3803972" cy="399568"/>
      </dsp:txXfrm>
    </dsp:sp>
    <dsp:sp modelId="{E4EC4116-FA12-47EA-B5F3-2785E3004821}">
      <dsp:nvSpPr>
        <dsp:cNvPr id="0" name=""/>
        <dsp:cNvSpPr/>
      </dsp:nvSpPr>
      <dsp:spPr>
        <a:xfrm>
          <a:off x="0" y="22908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4FC0A-B0BD-45EB-8AA5-7BBD40762B06}">
      <dsp:nvSpPr>
        <dsp:cNvPr id="0" name=""/>
        <dsp:cNvSpPr/>
      </dsp:nvSpPr>
      <dsp:spPr>
        <a:xfrm>
          <a:off x="274800" y="2069433"/>
          <a:ext cx="3847204" cy="4428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Выбор спикера группы для защиты групповой работы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2091049"/>
        <a:ext cx="3803972" cy="399568"/>
      </dsp:txXfrm>
    </dsp:sp>
    <dsp:sp modelId="{ACDF57EB-332B-4A32-88FE-913D013BDE5C}">
      <dsp:nvSpPr>
        <dsp:cNvPr id="0" name=""/>
        <dsp:cNvSpPr/>
      </dsp:nvSpPr>
      <dsp:spPr>
        <a:xfrm>
          <a:off x="0" y="29712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6B0378-2A95-4FAB-BCEF-F18A0E92C200}">
      <dsp:nvSpPr>
        <dsp:cNvPr id="0" name=""/>
        <dsp:cNvSpPr/>
      </dsp:nvSpPr>
      <dsp:spPr>
        <a:xfrm>
          <a:off x="274800" y="2749833"/>
          <a:ext cx="3847204" cy="4428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Анализ видео занятия в группах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2771449"/>
        <a:ext cx="3803972" cy="399568"/>
      </dsp:txXfrm>
    </dsp:sp>
    <dsp:sp modelId="{30315866-4CF1-4CAD-B046-DD46C409C913}">
      <dsp:nvSpPr>
        <dsp:cNvPr id="0" name=""/>
        <dsp:cNvSpPr/>
      </dsp:nvSpPr>
      <dsp:spPr>
        <a:xfrm>
          <a:off x="0" y="36516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F3E4A7-0497-440C-A7B8-6501C7E541EC}">
      <dsp:nvSpPr>
        <dsp:cNvPr id="0" name=""/>
        <dsp:cNvSpPr/>
      </dsp:nvSpPr>
      <dsp:spPr>
        <a:xfrm>
          <a:off x="274800" y="3430233"/>
          <a:ext cx="3847204" cy="442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Выступление спикеров каждой группы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3451849"/>
        <a:ext cx="3803972" cy="399568"/>
      </dsp:txXfrm>
    </dsp:sp>
    <dsp:sp modelId="{128646E9-3128-456D-A979-6E4A6B01BA74}">
      <dsp:nvSpPr>
        <dsp:cNvPr id="0" name=""/>
        <dsp:cNvSpPr/>
      </dsp:nvSpPr>
      <dsp:spPr>
        <a:xfrm>
          <a:off x="0" y="43320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6F8776-846E-4647-82C0-9F5E40379137}">
      <dsp:nvSpPr>
        <dsp:cNvPr id="0" name=""/>
        <dsp:cNvSpPr/>
      </dsp:nvSpPr>
      <dsp:spPr>
        <a:xfrm>
          <a:off x="274800" y="4110633"/>
          <a:ext cx="3847204" cy="4428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Оценка эксперта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4132249"/>
        <a:ext cx="3803972" cy="399568"/>
      </dsp:txXfrm>
    </dsp:sp>
    <dsp:sp modelId="{97DB96C4-7EBF-4DB8-9C8D-EA80378BF5B2}">
      <dsp:nvSpPr>
        <dsp:cNvPr id="0" name=""/>
        <dsp:cNvSpPr/>
      </dsp:nvSpPr>
      <dsp:spPr>
        <a:xfrm>
          <a:off x="0" y="5012433"/>
          <a:ext cx="5496006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01C65E-D759-45E9-9CAE-BD2B5ECBC499}">
      <dsp:nvSpPr>
        <dsp:cNvPr id="0" name=""/>
        <dsp:cNvSpPr/>
      </dsp:nvSpPr>
      <dsp:spPr>
        <a:xfrm>
          <a:off x="274800" y="4791033"/>
          <a:ext cx="3847204" cy="4428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5415" tIns="0" rIns="145415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solidFill>
                <a:schemeClr val="bg1"/>
              </a:solidFill>
              <a:latin typeface="Candara" panose="020E0502030303020204" pitchFamily="34" charset="0"/>
              <a:cs typeface="Times New Roman" panose="02020603050405020304" pitchFamily="18" charset="0"/>
            </a:rPr>
            <a:t>Фиксация ответов спикеров групп организатором</a:t>
          </a:r>
          <a:endParaRPr lang="ru-RU" sz="1800" b="1" i="0" kern="1200" dirty="0">
            <a:solidFill>
              <a:schemeClr val="bg1"/>
            </a:solidFill>
            <a:latin typeface="Candara" panose="020E0502030303020204" pitchFamily="34" charset="0"/>
          </a:endParaRPr>
        </a:p>
      </dsp:txBody>
      <dsp:txXfrm>
        <a:off x="296416" y="4812649"/>
        <a:ext cx="3803972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DC44C-0F37-4FF4-A5FE-173AA3AD7440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C2AB-D458-4BDE-90F4-FAAEE231F6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622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F7C2AB-D458-4BDE-90F4-FAAEE231F64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73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09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973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45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83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539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88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693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41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96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41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555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9B32C-5A11-439B-824F-AD5B546D733F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8A750-05D5-42F5-8886-5AFD95F38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42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sjokfj5c2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0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13982"/>
            <a:ext cx="10515599" cy="12403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Приветствуем участников районного обучающего семинара - практикума </a:t>
            </a:r>
            <a: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en-US" sz="28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«Современные интерактивные формы учебного занятия»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0635" y="2652878"/>
            <a:ext cx="53910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«В каждом человеке солнце. Только дайте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ему светить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»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Сократ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468" y="2367490"/>
            <a:ext cx="7489073" cy="4362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3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Онлайн-сервис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LearningApps.org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914" y="1086522"/>
            <a:ext cx="9041035" cy="50904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Преимущества </a:t>
            </a:r>
            <a:r>
              <a:rPr lang="ru-RU" sz="2000" b="1" i="1" dirty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интерактивного сервиса </a:t>
            </a:r>
            <a:r>
              <a:rPr lang="ru-RU" sz="2000" b="1" i="1" dirty="0" err="1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</a:t>
            </a:r>
            <a:endParaRPr lang="ru-RU" sz="2000" b="1" i="1" dirty="0" smtClean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95571383"/>
              </p:ext>
            </p:extLst>
          </p:nvPr>
        </p:nvGraphicFramePr>
        <p:xfrm>
          <a:off x="1724297" y="1507958"/>
          <a:ext cx="8029303" cy="5210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0220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Онлайн-сервис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LearningApps.org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914" y="1086522"/>
            <a:ext cx="9041035" cy="50904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Преимущества </a:t>
            </a:r>
            <a:r>
              <a:rPr lang="ru-RU" sz="2000" b="1" i="1" dirty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интерактивного сервиса </a:t>
            </a:r>
            <a:r>
              <a:rPr lang="ru-RU" sz="2000" b="1" i="1" dirty="0" err="1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</a:t>
            </a:r>
            <a:endParaRPr lang="ru-RU" sz="2000" b="1" i="1" dirty="0" smtClean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434083346"/>
              </p:ext>
            </p:extLst>
          </p:nvPr>
        </p:nvGraphicFramePr>
        <p:xfrm>
          <a:off x="1724297" y="1507958"/>
          <a:ext cx="8029303" cy="5210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062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760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№ 4 (на платформе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Learningapps.org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)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0314" y="1898469"/>
            <a:ext cx="8541573" cy="427849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Откройте на компьютере документ «Задание № 4. </a:t>
            </a:r>
            <a:r>
              <a:rPr lang="en-US" sz="2000" b="1" dirty="0" err="1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</a:t>
            </a: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»</a:t>
            </a:r>
          </a:p>
          <a:p>
            <a:pPr marL="457200" indent="-457200">
              <a:buAutoNum type="arabicPeriod"/>
            </a:pPr>
            <a:endParaRPr lang="ru-RU" sz="2000" b="1" i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2. Перейдите по ссылке в документе</a:t>
            </a:r>
          </a:p>
          <a:p>
            <a:pPr marL="0" indent="0">
              <a:buNone/>
            </a:pPr>
            <a:endParaRPr lang="ru-RU" sz="2000" b="1" i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3. Выполните задание:</a:t>
            </a:r>
          </a:p>
          <a:p>
            <a:pPr marL="0" indent="0">
              <a:buNone/>
            </a:pPr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Расположить </a:t>
            </a:r>
            <a:r>
              <a:rPr lang="ru-RU" sz="2000" b="1" i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этапы учебного занятия в нужной последовательности</a:t>
            </a:r>
          </a:p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  <a:hlinkClick r:id="rId3"/>
              </a:rPr>
              <a:t>learningapps.org/watch?v=psjokfj5c23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1874"/>
            <a:ext cx="2720242" cy="384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5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760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№ 4 (на платформе Learningapps.org)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7134" y="1151068"/>
            <a:ext cx="8154297" cy="5654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Структура занятия </a:t>
            </a:r>
            <a:r>
              <a:rPr lang="ru-RU" sz="2400" b="1" i="1" dirty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(верный вариант</a:t>
            </a:r>
            <a:r>
              <a:rPr lang="ru-RU" sz="2400" b="1" i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)</a:t>
            </a:r>
            <a:endParaRPr lang="ru-RU" sz="2400" b="1" i="1" dirty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83742507"/>
              </p:ext>
            </p:extLst>
          </p:nvPr>
        </p:nvGraphicFramePr>
        <p:xfrm>
          <a:off x="1744618" y="1716505"/>
          <a:ext cx="8174446" cy="4902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914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0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825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№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5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452934811"/>
              </p:ext>
            </p:extLst>
          </p:nvPr>
        </p:nvGraphicFramePr>
        <p:xfrm>
          <a:off x="1834776" y="1021976"/>
          <a:ext cx="7685741" cy="5535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5364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685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6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5770" y="1021976"/>
            <a:ext cx="8659906" cy="353260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Рефлексия </a:t>
            </a:r>
          </a:p>
          <a:p>
            <a:pPr marL="0" indent="0" algn="ctr">
              <a:buNone/>
            </a:pPr>
            <a:r>
              <a:rPr lang="ru-RU" sz="22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(</a:t>
            </a:r>
            <a:r>
              <a:rPr lang="ru-RU" sz="2200" b="1" i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</a:t>
            </a:r>
            <a:r>
              <a:rPr lang="ru-RU" sz="22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роверка </a:t>
            </a:r>
            <a:r>
              <a:rPr lang="ru-RU" sz="2200" b="1" i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знаний участников районного </a:t>
            </a:r>
            <a:r>
              <a:rPr lang="ru-RU" sz="2200" b="1" i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семинара-практикума):</a:t>
            </a:r>
            <a:endParaRPr lang="ru-RU" sz="2200" b="1" i="1" dirty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1. Игра «Рисуем ладонь». Выскажи своё мнение.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2. Работаем в  листе заданий Приложение 7.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3. Наведите </a:t>
            </a:r>
            <a:r>
              <a:rPr lang="ru-RU" sz="2200" b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Ваши смартфоны на QR-код (на слайде) и отсканируйте его. Откроется тест, на вопросы которого Вы должны </a:t>
            </a: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ответить.</a:t>
            </a: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131" y="3650421"/>
            <a:ext cx="3122023" cy="312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521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Обучающий семинар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практикум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«Современные интерактивные формы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учебного занятия»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53931" y="2349841"/>
            <a:ext cx="69076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ndara" panose="020E0502030303020204" pitchFamily="34" charset="0"/>
              </a:rPr>
              <a:t>Спасибо за внимание!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ndara" panose="020E0502030303020204" pitchFamily="34" charset="0"/>
              </a:rPr>
              <a:t>Желаем успехов!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Candara" panose="020E0502030303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0643" y="0"/>
            <a:ext cx="6540555" cy="925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33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0539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Цели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и задачи семинара - практикума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3669" y="935666"/>
            <a:ext cx="8569234" cy="524129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Цель: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- совершенствование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профессиональных знаний через осмысление необходимости применения современных форм и типов учебного занятия, ведущих к повышению уровня профессиональной успешности.</a:t>
            </a:r>
            <a:endParaRPr lang="en-US" sz="20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mar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Рассмотреть нетрадиционные интерактивные формы учебных занятий.</a:t>
            </a:r>
          </a:p>
          <a:p>
            <a:pPr mar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Получить опыт работы в программе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Microsoft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Mouse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Mischief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, на платформе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Learningapps.org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для изучения нового материала семинара.</a:t>
            </a:r>
          </a:p>
          <a:p>
            <a:pPr marL="0" indent="-457200" algn="just"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3. Проанализировать видео занятие победителя конкурса с целью выявления профессиональных умений и навыков педагогов.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4. Отработать практические упражнения по применению современных форм учебного занятия для их активного использования в работе.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000" b="1" dirty="0" smtClean="0">
              <a:solidFill>
                <a:srgbClr val="C0000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1667" y="4084318"/>
            <a:ext cx="3775594" cy="2669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2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382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Современные интерактивные (нетрадиционные)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учебных занятий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49233" y="1456473"/>
            <a:ext cx="9187543" cy="4931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Интерактивные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формы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оргформы, основанные на принципах интерактивного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обучения: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опора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опыт обучающихся (преобразование имеющегося опыта);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активность обучаемых;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позиция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педагога: консультант-</a:t>
            </a:r>
            <a:r>
              <a:rPr lang="ru-RU" sz="2400" dirty="0" err="1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фасилитатор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400" dirty="0" smtClean="0"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Применение интерактивных форм учебных занятий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</a:rPr>
              <a:t>- это мощный стимул в обучении, сильная мотивация, на которых активизируются психические процессы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</a:rPr>
              <a:t>обучающихся. Акцент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Candara" panose="020E0502030303020204" pitchFamily="34" charset="0"/>
              </a:rPr>
              <a:t>обучения включает воспитательный процесс с привлечением родительской общественности в учебный процесс.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endParaRPr lang="ru-RU" sz="2000" dirty="0">
              <a:effectLst/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15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382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Современные интерактивные (нетрадиционные)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учебных занятий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199986"/>
              </p:ext>
            </p:extLst>
          </p:nvPr>
        </p:nvGraphicFramePr>
        <p:xfrm>
          <a:off x="1584960" y="1288869"/>
          <a:ext cx="8470537" cy="5394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06537"/>
                <a:gridCol w="4064000"/>
              </a:tblGrid>
              <a:tr h="36546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ФОРМЫ УЧЕБНЫХ ЗАНЯТИЙ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ПРИМЕР</a:t>
                      </a:r>
                      <a:endParaRPr lang="ru-RU" dirty="0"/>
                    </a:p>
                  </a:txBody>
                  <a:tcPr/>
                </a:tc>
              </a:tr>
              <a:tr h="118776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ПО ФОРМЕ СОРЕВНОВАНИЙ И ИГР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</a:rPr>
                        <a:t>конкурс, турнир, эстафета, дуэль, КВН, деловая игра, ролевая игра, викторина, соревнования, состязания и т.д.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118776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ОСНОВАННЫЕ НА ФОРМАХ, ЖАНРАХ И МЕТОДАХ РАБОТЫ, ИЗВЕСТНЫХ В ОБЩЕСТВЕННОЙ ПРАКТИКЕ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</a:rPr>
                        <a:t>исследование, изобретательство, анализ первоисточников, комментарии, мозговая атака, интервью, репортаж, рецензия и т.д.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639563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ОСНОВАННЫЕ НА НЕТРАДИЦИОННОЙ ОРГАНИЗАЦИИ УЧЕБНОГО МАТЕРИАЛА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</a:rPr>
                        <a:t>занятие мудрости, откровение, занятие-блок и т.д.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</a:tr>
              <a:tr h="201005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ndara" panose="020E0502030303020204" pitchFamily="34" charset="0"/>
                        </a:rPr>
                        <a:t>ЗАНЯТИЯ, НАПОМИНАЮЩИЕ ПУБЛИЧНЫЕ ФОРМЫ ОБЩЕНИЯ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</a:rPr>
                        <a:t>пресс-конференция, брифинг, аукцион, бенефис, регламентированная дискуссия, панорама, телемост, репортаж, диалог, встреча с интересными людьми, «живая газета», устный журнал и т.д.</a:t>
                      </a:r>
                      <a:endParaRPr lang="ru-RU" sz="18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708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382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Современные интерактивные (нетрадиционные)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формы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учебных занятий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394989"/>
              </p:ext>
            </p:extLst>
          </p:nvPr>
        </p:nvGraphicFramePr>
        <p:xfrm>
          <a:off x="1584960" y="1288869"/>
          <a:ext cx="8470537" cy="539237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406537"/>
                <a:gridCol w="4064000"/>
              </a:tblGrid>
              <a:tr h="36546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ФОРМЫ УЧЕБНЫХ ЗАНЯТИЙ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ПРИМЕР</a:t>
                      </a:r>
                      <a:endParaRPr lang="ru-RU" dirty="0"/>
                    </a:p>
                  </a:txBody>
                  <a:tcPr/>
                </a:tc>
              </a:tr>
              <a:tr h="11877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800" b="1" i="0" dirty="0" smtClean="0"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dirty="0" smtClean="0">
                          <a:solidFill>
                            <a:srgbClr val="0070C0"/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ОСНОВАННЫЕ НА ИМИТАЦИИ ДЕЯТЕЛЬНОСТИ УЧРЕЖДЕНИЙ И ОРГАНИЗАЦИЙ</a:t>
                      </a:r>
                      <a:endParaRPr lang="ru-RU" sz="1800" b="1" i="0" dirty="0"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следствие, патентное бюро, ученый совет и т.д.</a:t>
                      </a:r>
                    </a:p>
                  </a:txBody>
                  <a:tcPr anchor="ctr"/>
                </a:tc>
              </a:tr>
              <a:tr h="1187760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rgbClr val="0070C0"/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ОСНОВАННЫЕ НА ИМИТАЦИИ ДЕЯТЕЛЬНОСТИ ПРИ ПРОВЕДЕНИИ ОБЩЕСТВЕННО - КУЛЬТУРНЫХ МЕРОПРИЯТИЙ</a:t>
                      </a:r>
                      <a:endParaRPr lang="ru-RU" b="1" i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заочная экскурсия, экскурсия в прошлое, путешествие, прогулка, акция и т.д.</a:t>
                      </a:r>
                    </a:p>
                  </a:txBody>
                  <a:tcPr anchor="ctr"/>
                </a:tc>
              </a:tr>
              <a:tr h="639563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rgbClr val="0070C0"/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ЗАНЯТИЯ, ОПИРАЮЩИЕСЯ НА ФАНТАЗИЮ</a:t>
                      </a:r>
                      <a:endParaRPr lang="ru-RU" b="1" i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занятие – сказка, занятие-сюрприз, шоу и т.д.</a:t>
                      </a:r>
                    </a:p>
                  </a:txBody>
                  <a:tcPr anchor="ctr"/>
                </a:tc>
              </a:tr>
              <a:tr h="2010056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dirty="0" smtClean="0">
                          <a:solidFill>
                            <a:srgbClr val="0070C0"/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ИСПОЛЬЗОВАНИЕ НА ЗАНЯТИЯХ ТРАДИЦИОННЫХ ФОРМ ВНЕКЛАССНОЙ РАБОТЫ</a:t>
                      </a:r>
                      <a:endParaRPr lang="ru-RU" b="1" i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ndara" panose="020E05020303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следствие ведут знатоки», спектакль, «</a:t>
                      </a:r>
                      <a:r>
                        <a:rPr lang="ru-RU" sz="1800" b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брейн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ndara" panose="020E0502030303020204" pitchFamily="34" charset="0"/>
                          <a:cs typeface="Times New Roman" panose="02020603050405020304" pitchFamily="18" charset="0"/>
                        </a:rPr>
                        <a:t>-ринг», диспут и т.д.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21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578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№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(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Приложение 1 сценария)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8167" y="850606"/>
            <a:ext cx="8346559" cy="53263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Краткие (верные ответы) таблицы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18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495683"/>
              </p:ext>
            </p:extLst>
          </p:nvPr>
        </p:nvGraphicFramePr>
        <p:xfrm>
          <a:off x="1438939" y="1354182"/>
          <a:ext cx="8725787" cy="4950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15772"/>
                <a:gridCol w="6010015"/>
              </a:tblGrid>
              <a:tr h="18590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1. Дайте определение: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</a:t>
                      </a:r>
                      <a:r>
                        <a:rPr lang="ru-RU" sz="1800" dirty="0" smtClean="0">
                          <a:effectLst/>
                        </a:rPr>
                        <a:t>овременные </a:t>
                      </a:r>
                      <a:r>
                        <a:rPr lang="ru-RU" sz="1800" dirty="0">
                          <a:effectLst/>
                        </a:rPr>
                        <a:t>интерактивные (нетрадиционные) формы учебных занятий - это</a:t>
                      </a:r>
                      <a:r>
                        <a:rPr lang="ru-RU" sz="1800" dirty="0" smtClean="0">
                          <a:effectLst/>
                        </a:rPr>
                        <a:t>...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Современные интерактивные (нетрадиционные) формы учебных занятий – это оргформы, которые характеризуются многообразием видов деятельности обучающихся (игровая, </a:t>
                      </a:r>
                      <a:r>
                        <a:rPr lang="ru-RU" sz="1800" b="0" dirty="0" err="1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дискуссионно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 - оценочная, рефлексивная и т.д.)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45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2. На чём основано применение интерактивных форм на занятиях: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На принципах интерактивного обучения: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- опора на опыт обучающихся (преобразование имеющегося опыта);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активность обучаемых;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- педагог, обеспечивающий успешную коммуникацию в коллективе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45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3. Эффективность применения интерактивных форм учебного занятия: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ndara" panose="020E0502030303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Мощный стимул в обучении, сильная мотивация обучающихся на продвижение и позиционирование ДООП.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ndara" panose="020E0502030303020204" pitchFamily="34" charset="0"/>
                        </a:rPr>
                        <a:t>Акцент на воспитательный процесс с привлечением родительской общественности в учебный процесс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ndara" panose="020E05020303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61" marR="6536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2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2948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№ 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2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2892" y="870858"/>
            <a:ext cx="9035142" cy="530610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Преимущества </a:t>
            </a:r>
            <a:r>
              <a:rPr lang="ru-RU" sz="2000" b="1" dirty="0" err="1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Microsoft</a:t>
            </a:r>
            <a:r>
              <a:rPr lang="ru-RU" sz="2000" b="1" dirty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Mouse</a:t>
            </a:r>
            <a:r>
              <a:rPr lang="ru-RU" sz="2000" b="1" dirty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70C0"/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Mischief</a:t>
            </a:r>
            <a:endParaRPr lang="ru-RU" sz="2000" b="1" dirty="0" smtClean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56637212"/>
              </p:ext>
            </p:extLst>
          </p:nvPr>
        </p:nvGraphicFramePr>
        <p:xfrm>
          <a:off x="1544319" y="1439333"/>
          <a:ext cx="8775337" cy="5301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1466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60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Задание №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3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6983" y="1226372"/>
            <a:ext cx="8326419" cy="49505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</a:t>
            </a: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44708512"/>
              </p:ext>
            </p:extLst>
          </p:nvPr>
        </p:nvGraphicFramePr>
        <p:xfrm>
          <a:off x="687080" y="1225276"/>
          <a:ext cx="549600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045235" y="1173521"/>
            <a:ext cx="31786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Ответы групп: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</a:p>
          <a:p>
            <a:pPr algn="ctr"/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  <a:p>
            <a:pPr algn="ctr"/>
            <a:endParaRPr lang="ru-RU" sz="20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38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1"/>
          <a:stretch/>
        </p:blipFill>
        <p:spPr>
          <a:xfrm>
            <a:off x="0" y="-17418"/>
            <a:ext cx="12192000" cy="68754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079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Онлайн-сервис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LearningApps.org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914" y="1086523"/>
            <a:ext cx="9041035" cy="4374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Знакомство с Онлайн-сервисом 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 panose="02020603050405020304" pitchFamily="18" charset="0"/>
              </a:rPr>
              <a:t>LearningApps.org </a:t>
            </a:r>
            <a:endParaRPr lang="en-US" sz="2000" b="1" dirty="0" smtClean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i="1" dirty="0">
              <a:solidFill>
                <a:srgbClr val="0070C0"/>
              </a:solidFill>
              <a:latin typeface="Candara" panose="020E0502030303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9"/>
            <a:ext cx="1362891" cy="1362891"/>
          </a:xfrm>
          <a:prstGeom prst="rect">
            <a:avLst/>
          </a:prstGeom>
        </p:spPr>
      </p:pic>
      <p:pic>
        <p:nvPicPr>
          <p:cNvPr id="7" name="Возможности платформы Learning apps для создания цифровых уроко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84972" y="1583729"/>
            <a:ext cx="8254044" cy="46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7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964</Words>
  <Application>Microsoft Office PowerPoint</Application>
  <PresentationFormat>Широкоэкранный</PresentationFormat>
  <Paragraphs>148</Paragraphs>
  <Slides>16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Candara</vt:lpstr>
      <vt:lpstr>Times New Roman</vt:lpstr>
      <vt:lpstr>Verdana</vt:lpstr>
      <vt:lpstr>Тема Office</vt:lpstr>
      <vt:lpstr>Приветствуем участников районного обучающего семинара - практикума  «Современные интерактивные формы учебного занятия»</vt:lpstr>
      <vt:lpstr>Цели и задачи семинара - практикума</vt:lpstr>
      <vt:lpstr>Современные интерактивные (нетрадиционные)  формы учебных занятий</vt:lpstr>
      <vt:lpstr>Современные интерактивные (нетрадиционные)  формы учебных занятий</vt:lpstr>
      <vt:lpstr>Современные интерактивные (нетрадиционные)  формы учебных занятий</vt:lpstr>
      <vt:lpstr>Задание № 1 (Приложение 1 сценария)</vt:lpstr>
      <vt:lpstr>Задание № 2</vt:lpstr>
      <vt:lpstr>Задание № 3</vt:lpstr>
      <vt:lpstr>Онлайн-сервис LearningApps.org </vt:lpstr>
      <vt:lpstr>Онлайн-сервис LearningApps.org </vt:lpstr>
      <vt:lpstr>Онлайн-сервис LearningApps.org </vt:lpstr>
      <vt:lpstr>Задание № 4 (на платформе Learningapps.org)</vt:lpstr>
      <vt:lpstr>Задание № 4 (на платформе Learningapps.org)</vt:lpstr>
      <vt:lpstr>Задание № 5</vt:lpstr>
      <vt:lpstr>Задание № 6</vt:lpstr>
      <vt:lpstr>Обучающий семинар - практикум  «Современные интерактивные формы  учебного занятия»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Приветствуем участников районного семинара - практикума  «Современные интерактивные формы учебного занятия»</dc:title>
  <dc:creator>Пользователь Windows</dc:creator>
  <cp:lastModifiedBy>Пользователь Windows</cp:lastModifiedBy>
  <cp:revision>110</cp:revision>
  <dcterms:created xsi:type="dcterms:W3CDTF">2023-11-16T10:22:31Z</dcterms:created>
  <dcterms:modified xsi:type="dcterms:W3CDTF">2023-11-27T08:10:06Z</dcterms:modified>
</cp:coreProperties>
</file>