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12" r:id="rId3"/>
    <p:sldId id="313" r:id="rId4"/>
    <p:sldId id="311" r:id="rId5"/>
    <p:sldId id="282" r:id="rId6"/>
    <p:sldId id="314" r:id="rId7"/>
    <p:sldId id="266" r:id="rId8"/>
    <p:sldId id="274" r:id="rId9"/>
    <p:sldId id="265" r:id="rId10"/>
    <p:sldId id="273" r:id="rId11"/>
    <p:sldId id="267" r:id="rId12"/>
    <p:sldId id="275" r:id="rId13"/>
    <p:sldId id="291" r:id="rId14"/>
    <p:sldId id="268" r:id="rId15"/>
    <p:sldId id="276" r:id="rId16"/>
    <p:sldId id="272" r:id="rId17"/>
    <p:sldId id="269" r:id="rId18"/>
    <p:sldId id="270" r:id="rId19"/>
    <p:sldId id="300" r:id="rId20"/>
    <p:sldId id="301" r:id="rId21"/>
    <p:sldId id="271" r:id="rId22"/>
    <p:sldId id="278" r:id="rId23"/>
    <p:sldId id="30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2000" autoAdjust="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D494F-8A32-489C-AAC4-4B5DB27DCAE1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C1B97-3E86-4C24-816D-B49E7C108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ocuments\9%20&#1052;&#1040;&#1071;\batl_moscow.avi" TargetMode="Externa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s53.radikal.ru/i139/1111/bd/dba8c6adf69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ocuments\9%20&#1052;&#1040;&#1071;\batl_kursk.avi" TargetMode="Externa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kinderlibrary.files.wordpress.com/2010/05/c8e2b478b6c79830d1b1598f7a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vao.ru/uvao/getimage/?objectId=34779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600200"/>
            <a:ext cx="669674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сентября 1939 г.  – 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 сентября 1945 г. – 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Вторая мировая война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565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0016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  <p:pic>
        <p:nvPicPr>
          <p:cNvPr id="8" name="batl_moscow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37974" y="188640"/>
            <a:ext cx="7326514" cy="6408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1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052736"/>
            <a:ext cx="6696744" cy="5328592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Сталинградская битва</a:t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17 июля 1942 г. – </a:t>
            </a:r>
            <a:br>
              <a:rPr lang="ru-RU" sz="4800" b="1" dirty="0" smtClean="0"/>
            </a:br>
            <a:r>
              <a:rPr lang="ru-RU" sz="4800" b="1" dirty="0" smtClean="0"/>
              <a:t>2 февраля 1943 г.</a:t>
            </a:r>
            <a:endParaRPr lang="ru-RU" sz="4800" b="1" dirty="0"/>
          </a:p>
        </p:txBody>
      </p:sp>
      <p:pic>
        <p:nvPicPr>
          <p:cNvPr id="4" name="Picture 2" descr="C:\Documents and Settings\bms2002\Рабочий стол\i[2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47664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143240" y="1417638"/>
            <a:ext cx="5543560" cy="20113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4595019"/>
            <a:ext cx="5715040" cy="204869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2770" name="Picture 2" descr="Картинка 2 из 303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57166"/>
            <a:ext cx="6858048" cy="6072230"/>
          </a:xfrm>
          <a:prstGeom prst="rect">
            <a:avLst/>
          </a:prstGeom>
          <a:noFill/>
        </p:spPr>
      </p:pic>
      <p:pic>
        <p:nvPicPr>
          <p:cNvPr id="5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47664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Сталинград</a:t>
            </a:r>
            <a:endParaRPr lang="ru-RU" b="1" dirty="0"/>
          </a:p>
        </p:txBody>
      </p:sp>
      <p:pic>
        <p:nvPicPr>
          <p:cNvPr id="4" name="Picture 4" descr="Картинка 11 из 31085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980728"/>
            <a:ext cx="3240360" cy="2952328"/>
          </a:xfrm>
          <a:prstGeom prst="rect">
            <a:avLst/>
          </a:prstGeom>
          <a:noFill/>
        </p:spPr>
      </p:pic>
      <p:pic>
        <p:nvPicPr>
          <p:cNvPr id="5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47664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  <p:pic>
        <p:nvPicPr>
          <p:cNvPr id="7" name="Picture 2" descr="C:\Users\ученик\Desktop\фото ВОВ\12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0192" y="980728"/>
            <a:ext cx="4113808" cy="3816424"/>
          </a:xfrm>
          <a:prstGeom prst="rect">
            <a:avLst/>
          </a:prstGeom>
          <a:noFill/>
        </p:spPr>
      </p:pic>
      <p:pic>
        <p:nvPicPr>
          <p:cNvPr id="8" name="Picture 2" descr="C:\Users\ученик\Desktop\фото ВОВ\13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3804391"/>
            <a:ext cx="3555480" cy="3053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908720"/>
            <a:ext cx="6923112" cy="5616624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Курская битва</a:t>
            </a:r>
            <a:br>
              <a:rPr lang="ru-RU" sz="5400" b="1" dirty="0" smtClean="0"/>
            </a:b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>5июля – 23 августа 1943 г.</a:t>
            </a:r>
            <a:endParaRPr lang="ru-RU" sz="5400" b="1" dirty="0"/>
          </a:p>
        </p:txBody>
      </p:sp>
      <p:pic>
        <p:nvPicPr>
          <p:cNvPr id="4" name="Picture 2" descr="C:\Documents and Settings\bms2002\Рабочий стол\i[2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4766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635795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3286124"/>
            <a:ext cx="5900750" cy="28400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00166" cy="6858000"/>
          </a:xfrm>
          <a:prstGeom prst="rect">
            <a:avLst/>
          </a:prstGeom>
          <a:noFill/>
        </p:spPr>
      </p:pic>
      <p:pic>
        <p:nvPicPr>
          <p:cNvPr id="33796" name="Picture 4" descr="Картинка 9 из 139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85728"/>
            <a:ext cx="5357850" cy="607223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0016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429396"/>
            <a:ext cx="14399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  <p:pic>
        <p:nvPicPr>
          <p:cNvPr id="7" name="batl_kursk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63689" y="188640"/>
            <a:ext cx="7200800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836712"/>
            <a:ext cx="5698976" cy="5809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844824"/>
            <a:ext cx="7668344" cy="428133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Битва за Ленинград</a:t>
            </a:r>
          </a:p>
          <a:p>
            <a:pPr algn="ctr"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10 июля 1941 – </a:t>
            </a: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9 августа 1944 г.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47664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797152"/>
            <a:ext cx="6923112" cy="1656184"/>
          </a:xfrm>
        </p:spPr>
        <p:txBody>
          <a:bodyPr/>
          <a:lstStyle/>
          <a:p>
            <a:r>
              <a:rPr lang="ru-RU" b="1" dirty="0" smtClean="0"/>
              <a:t>900 дней блокады</a:t>
            </a:r>
            <a:endParaRPr lang="ru-RU" b="1" dirty="0"/>
          </a:p>
        </p:txBody>
      </p:sp>
      <p:pic>
        <p:nvPicPr>
          <p:cNvPr id="4" name="Picture 2" descr="C:\Documents and Settings\bms2002\Рабочий стол\i[2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290" cy="6858000"/>
          </a:xfrm>
          <a:prstGeom prst="rect">
            <a:avLst/>
          </a:prstGeom>
          <a:noFill/>
        </p:spPr>
      </p:pic>
      <p:pic>
        <p:nvPicPr>
          <p:cNvPr id="5124" name="Picture 4" descr="http://knight-spb.ucoz.ru/_ph/44/1/2311448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3659" y="476672"/>
            <a:ext cx="3304365" cy="3816424"/>
          </a:xfrm>
          <a:prstGeom prst="rect">
            <a:avLst/>
          </a:prstGeom>
          <a:noFill/>
        </p:spPr>
      </p:pic>
      <p:pic>
        <p:nvPicPr>
          <p:cNvPr id="5126" name="Picture 6" descr="http://knight-spb.ucoz.ru/_ph/44/1/7669733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548680"/>
            <a:ext cx="3672408" cy="374441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/>
              <a:t>По «дороге жизни»</a:t>
            </a:r>
            <a:endParaRPr lang="ru-RU" b="1" dirty="0"/>
          </a:p>
        </p:txBody>
      </p:sp>
      <p:pic>
        <p:nvPicPr>
          <p:cNvPr id="4" name="Picture 10" descr="http://knight-spb.ucoz.ru/_ph/44/1/7206977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96752"/>
            <a:ext cx="5632625" cy="5661248"/>
          </a:xfrm>
          <a:prstGeom prst="rect">
            <a:avLst/>
          </a:prstGeom>
          <a:noFill/>
        </p:spPr>
      </p:pic>
      <p:pic>
        <p:nvPicPr>
          <p:cNvPr id="5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5729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1\Desktop\0008-008-vtoraja-mirovaja-vojna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1" y="620688"/>
            <a:ext cx="6480719" cy="5649491"/>
          </a:xfrm>
          <a:prstGeom prst="rect">
            <a:avLst/>
          </a:prstGeom>
          <a:noFill/>
        </p:spPr>
      </p:pic>
      <p:pic>
        <p:nvPicPr>
          <p:cNvPr id="7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565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41168"/>
            <a:ext cx="8229600" cy="1719064"/>
          </a:xfrm>
        </p:spPr>
        <p:txBody>
          <a:bodyPr/>
          <a:lstStyle/>
          <a:p>
            <a:r>
              <a:rPr lang="ru-RU" b="1" dirty="0" smtClean="0"/>
              <a:t>900 дней блокады</a:t>
            </a:r>
            <a:endParaRPr lang="ru-RU" b="1" dirty="0"/>
          </a:p>
        </p:txBody>
      </p:sp>
      <p:pic>
        <p:nvPicPr>
          <p:cNvPr id="4" name="Picture 8" descr="http://knight-spb.ucoz.ru/_ph/44/1/8000695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92696"/>
            <a:ext cx="3456384" cy="3816424"/>
          </a:xfrm>
          <a:prstGeom prst="rect">
            <a:avLst/>
          </a:prstGeom>
          <a:noFill/>
        </p:spPr>
      </p:pic>
      <p:pic>
        <p:nvPicPr>
          <p:cNvPr id="5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57290" cy="6858000"/>
          </a:xfrm>
          <a:prstGeom prst="rect">
            <a:avLst/>
          </a:prstGeom>
          <a:noFill/>
        </p:spPr>
      </p:pic>
      <p:pic>
        <p:nvPicPr>
          <p:cNvPr id="7" name="Picture 2" descr="http://knight-spb.ucoz.ru/_ph/44/1/9406602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692696"/>
            <a:ext cx="3672408" cy="38501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500042"/>
            <a:ext cx="6829444" cy="457203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Битва за Берлин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16 апреля – 8 мая 1945 г.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bms2002\Рабочий стол\i[2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29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928670"/>
            <a:ext cx="7115196" cy="4889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Картинка 7 из 1606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20880"/>
            <a:ext cx="5472608" cy="6522830"/>
          </a:xfrm>
          <a:prstGeom prst="rect">
            <a:avLst/>
          </a:prstGeom>
          <a:noFill/>
        </p:spPr>
      </p:pic>
      <p:pic>
        <p:nvPicPr>
          <p:cNvPr id="7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5729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1941 - 1945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7272808" cy="2636912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9 мая 1945 г. – </a:t>
            </a:r>
            <a:br>
              <a:rPr lang="ru-RU" sz="4800" b="1" dirty="0" smtClean="0"/>
            </a:br>
            <a:r>
              <a:rPr lang="ru-RU" sz="4800" b="1" dirty="0" smtClean="0"/>
              <a:t>День Победы! Вечная слава героям!</a:t>
            </a:r>
            <a:endParaRPr lang="ru-RU" sz="4800" b="1" dirty="0"/>
          </a:p>
        </p:txBody>
      </p:sp>
      <p:pic>
        <p:nvPicPr>
          <p:cNvPr id="4" name="Picture 2" descr="C:\Documents and Settings\bms2002\Рабочий стол\i[2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5656" cy="6858000"/>
          </a:xfrm>
          <a:prstGeom prst="rect">
            <a:avLst/>
          </a:prstGeom>
          <a:noFill/>
        </p:spPr>
      </p:pic>
      <p:pic>
        <p:nvPicPr>
          <p:cNvPr id="5" name="Picture 2" descr="C:\Users\ученик\Desktop\фото ВОВ\2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1" y="2564905"/>
            <a:ext cx="4536504" cy="403244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1941 - 1945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1" y="0"/>
            <a:ext cx="7200800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5655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404665"/>
            <a:ext cx="6779096" cy="2448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22 июня 1941 г.- 9 мая 1945 г. – Великая Отечественная война</a:t>
            </a:r>
          </a:p>
          <a:p>
            <a:pPr algn="ctr">
              <a:buNone/>
            </a:pP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2" descr="F:\Ussr043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628800"/>
            <a:ext cx="3528392" cy="5229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ученик\Desktop\фото ВОВ\7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8498"/>
            <a:ext cx="3528392" cy="2866445"/>
          </a:xfrm>
          <a:prstGeom prst="rect">
            <a:avLst/>
          </a:prstGeom>
          <a:noFill/>
        </p:spPr>
      </p:pic>
      <p:pic>
        <p:nvPicPr>
          <p:cNvPr id="5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47664" cy="6858000"/>
          </a:xfrm>
          <a:prstGeom prst="rect">
            <a:avLst/>
          </a:prstGeom>
          <a:noFill/>
        </p:spPr>
      </p:pic>
      <p:pic>
        <p:nvPicPr>
          <p:cNvPr id="6" name="Picture 2" descr="C:\Users\ученик\Desktop\фото ВОВ\6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60648"/>
            <a:ext cx="3384377" cy="2763688"/>
          </a:xfrm>
          <a:prstGeom prst="rect">
            <a:avLst/>
          </a:prstGeom>
          <a:noFill/>
        </p:spPr>
      </p:pic>
      <p:pic>
        <p:nvPicPr>
          <p:cNvPr id="7" name="Picture 2" descr="G:\Новая папка\a181ce6757f8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3212976"/>
            <a:ext cx="3229770" cy="3240360"/>
          </a:xfrm>
          <a:prstGeom prst="rect">
            <a:avLst/>
          </a:prstGeom>
          <a:noFill/>
        </p:spPr>
      </p:pic>
      <p:pic>
        <p:nvPicPr>
          <p:cNvPr id="8" name="Picture 2" descr="G:\Новая папка\hot_weird_funny_amazing_cool7_world-war-2-ii-pics-photos-34_200907271309473073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48178" y="3212976"/>
            <a:ext cx="3656269" cy="33843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480720" cy="764704"/>
          </a:xfrm>
        </p:spPr>
        <p:txBody>
          <a:bodyPr>
            <a:normAutofit/>
          </a:bodyPr>
          <a:lstStyle/>
          <a:p>
            <a:r>
              <a:rPr lang="ru-RU" b="1" dirty="0" smtClean="0"/>
              <a:t>Брестская крепость</a:t>
            </a:r>
            <a:endParaRPr lang="ru-RU" b="1" dirty="0"/>
          </a:p>
        </p:txBody>
      </p:sp>
      <p:pic>
        <p:nvPicPr>
          <p:cNvPr id="3074" name="Picture 2" descr="C:\Users\1\Desktop\77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9898" y="3417968"/>
            <a:ext cx="4164102" cy="3440032"/>
          </a:xfrm>
          <a:prstGeom prst="rect">
            <a:avLst/>
          </a:prstGeom>
          <a:noFill/>
        </p:spPr>
      </p:pic>
      <p:pic>
        <p:nvPicPr>
          <p:cNvPr id="5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5655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  <p:pic>
        <p:nvPicPr>
          <p:cNvPr id="3075" name="Picture 3" descr="C:\Users\1\Desktop\s640x4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692696"/>
            <a:ext cx="3652434" cy="2664296"/>
          </a:xfrm>
          <a:prstGeom prst="rect">
            <a:avLst/>
          </a:prstGeom>
          <a:noFill/>
        </p:spPr>
      </p:pic>
      <p:pic>
        <p:nvPicPr>
          <p:cNvPr id="3076" name="Picture 4" descr="C:\Users\1\Desktop\11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501008"/>
            <a:ext cx="3168352" cy="3120008"/>
          </a:xfrm>
          <a:prstGeom prst="rect">
            <a:avLst/>
          </a:prstGeom>
          <a:noFill/>
        </p:spPr>
      </p:pic>
      <p:pic>
        <p:nvPicPr>
          <p:cNvPr id="3077" name="Picture 5" descr="C:\Users\1\Desktop\QqsleJU146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2141" y="620688"/>
            <a:ext cx="4731859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071942"/>
            <a:ext cx="6995120" cy="23042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Битва под Москвой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30 сентября 1941г.  –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21 апреля 1942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bms2002\Рабочий стол\i[2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47664" cy="6858000"/>
          </a:xfrm>
          <a:prstGeom prst="rect">
            <a:avLst/>
          </a:prstGeom>
          <a:noFill/>
        </p:spPr>
      </p:pic>
      <p:pic>
        <p:nvPicPr>
          <p:cNvPr id="3074" name="Picture 2" descr="Картинка 3 из 10053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404664"/>
            <a:ext cx="4392488" cy="332562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bms2002\Рабочий стол\i[2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5852" cy="6858000"/>
          </a:xfrm>
          <a:prstGeom prst="rect">
            <a:avLst/>
          </a:prstGeom>
          <a:noFill/>
        </p:spPr>
      </p:pic>
      <p:pic>
        <p:nvPicPr>
          <p:cNvPr id="31746" name="Picture 2" descr="Картинка 1 из 534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85728"/>
            <a:ext cx="6000792" cy="635798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Новая папка\p69_clip_image007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2656"/>
            <a:ext cx="3816424" cy="3194181"/>
          </a:xfrm>
          <a:prstGeom prst="rect">
            <a:avLst/>
          </a:prstGeom>
          <a:noFill/>
        </p:spPr>
      </p:pic>
      <p:pic>
        <p:nvPicPr>
          <p:cNvPr id="4" name="Picture 2" descr="C:\Documents and Settings\bms2002\Рабочий стол\i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4766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648866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1941 -1945 </a:t>
            </a:r>
            <a:endParaRPr lang="ru-RU" b="1" dirty="0"/>
          </a:p>
        </p:txBody>
      </p:sp>
      <p:pic>
        <p:nvPicPr>
          <p:cNvPr id="6" name="Picture 2" descr="G:\Новая папка\1ce57bf5285c45a0eb6750b1814c9bf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501008"/>
            <a:ext cx="3384376" cy="3356991"/>
          </a:xfrm>
          <a:prstGeom prst="rect">
            <a:avLst/>
          </a:prstGeom>
          <a:noFill/>
        </p:spPr>
      </p:pic>
      <p:pic>
        <p:nvPicPr>
          <p:cNvPr id="7" name="Picture 2" descr="G:\Новая папка\IMG_1012%202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3597698"/>
            <a:ext cx="3456384" cy="3260302"/>
          </a:xfrm>
          <a:prstGeom prst="rect">
            <a:avLst/>
          </a:prstGeom>
          <a:noFill/>
        </p:spPr>
      </p:pic>
      <p:pic>
        <p:nvPicPr>
          <p:cNvPr id="8" name="Picture 2" descr="G:\Новая папка\1305181074_rrrrr9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260648"/>
            <a:ext cx="3923928" cy="3083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552</TotalTime>
  <Words>140</Words>
  <Application>Microsoft Office PowerPoint</Application>
  <PresentationFormat>Экран (4:3)</PresentationFormat>
  <Paragraphs>41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Брестская крепость</vt:lpstr>
      <vt:lpstr>Битва под Москвой  30 сентября 1941г.  –  21 апреля 1942 г.</vt:lpstr>
      <vt:lpstr>Слайд 8</vt:lpstr>
      <vt:lpstr>Слайд 9</vt:lpstr>
      <vt:lpstr>Слайд 10</vt:lpstr>
      <vt:lpstr>Сталинградская битва  17 июля 1942 г. –  2 февраля 1943 г.</vt:lpstr>
      <vt:lpstr>Слайд 12</vt:lpstr>
      <vt:lpstr>Сталинград</vt:lpstr>
      <vt:lpstr>Курская битва  5июля – 23 августа 1943 г.</vt:lpstr>
      <vt:lpstr>Слайд 15</vt:lpstr>
      <vt:lpstr>Слайд 16</vt:lpstr>
      <vt:lpstr>Слайд 17</vt:lpstr>
      <vt:lpstr>900 дней блокады</vt:lpstr>
      <vt:lpstr>По «дороге жизни»</vt:lpstr>
      <vt:lpstr>900 дней блокады</vt:lpstr>
      <vt:lpstr>Битва за Берлин 16 апреля – 8 мая 1945 г.</vt:lpstr>
      <vt:lpstr>Слайд 22</vt:lpstr>
      <vt:lpstr>9 мая 1945 г. –  День Победы! Вечная слава героям!</vt:lpstr>
    </vt:vector>
  </TitlesOfParts>
  <Company>гимназия 32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Bagrjantseva</dc:creator>
  <cp:lastModifiedBy>1</cp:lastModifiedBy>
  <cp:revision>60</cp:revision>
  <dcterms:created xsi:type="dcterms:W3CDTF">2012-04-23T05:56:30Z</dcterms:created>
  <dcterms:modified xsi:type="dcterms:W3CDTF">2016-03-16T09:28:24Z</dcterms:modified>
</cp:coreProperties>
</file>