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61" r:id="rId6"/>
    <p:sldId id="259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884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83611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9749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9015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4799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8596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3627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984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4669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9593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227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59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3555370"/>
            <a:ext cx="31290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Александр\Desktop\Документ_Microsoft_Word_(2)-1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41" y="697869"/>
            <a:ext cx="9417955" cy="5976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787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926" y="980728"/>
            <a:ext cx="9198926" cy="6504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0743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     </a:t>
            </a:r>
            <a:r>
              <a:rPr lang="ru-RU" sz="8800" b="1" dirty="0" smtClean="0">
                <a:solidFill>
                  <a:srgbClr val="00B050"/>
                </a:solidFill>
              </a:rPr>
              <a:t>Безопасный мир интернета</a:t>
            </a:r>
            <a:endParaRPr lang="ru-RU" sz="88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085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521474" y="1844824"/>
            <a:ext cx="2448272" cy="252028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СОГЛАСЕН</a:t>
            </a:r>
            <a:endParaRPr lang="ru-RU" sz="20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419872" y="1846370"/>
            <a:ext cx="2448272" cy="252028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НЕ   РЕШИЛ</a:t>
            </a:r>
            <a:endParaRPr lang="ru-RU" sz="20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6287711" y="1988840"/>
            <a:ext cx="2448272" cy="252028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НЕ СОГЛАСЕН</a:t>
            </a:r>
            <a:endParaRPr lang="ru-RU" sz="20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879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" y="112084"/>
            <a:ext cx="8277212" cy="329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Рисунок 21" descr="Описание: Картинки по запросу смайлы в в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74" t="59412" r="37672" b="20883"/>
          <a:stretch>
            <a:fillRect/>
          </a:stretch>
        </p:blipFill>
        <p:spPr bwMode="auto">
          <a:xfrm>
            <a:off x="1519892" y="3094898"/>
            <a:ext cx="1336138" cy="127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Рисунок 20" descr="Описание: Картинки по запросу смайлы в в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98" t="80293" r="75348"/>
          <a:stretch>
            <a:fillRect/>
          </a:stretch>
        </p:blipFill>
        <p:spPr bwMode="auto">
          <a:xfrm>
            <a:off x="2848268" y="3163608"/>
            <a:ext cx="1292764" cy="1237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Рисунок 16" descr="Описание: Картинки по запросу смайлы в в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74" t="59708" r="12672" b="20587"/>
          <a:stretch>
            <a:fillRect/>
          </a:stretch>
        </p:blipFill>
        <p:spPr bwMode="auto">
          <a:xfrm>
            <a:off x="4126250" y="3182982"/>
            <a:ext cx="1284728" cy="1229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Рисунок 17" descr="Описание: Картинки по запросу смайлы в в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72" t="40292" r="62675" b="40001"/>
          <a:stretch>
            <a:fillRect/>
          </a:stretch>
        </p:blipFill>
        <p:spPr bwMode="auto">
          <a:xfrm>
            <a:off x="5346783" y="3192143"/>
            <a:ext cx="1262952" cy="1208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Рисунок 18" descr="Описание: Картинки по запросу смайлы в в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4" t="40001" r="75172" b="40292"/>
          <a:stretch>
            <a:fillRect/>
          </a:stretch>
        </p:blipFill>
        <p:spPr bwMode="auto">
          <a:xfrm>
            <a:off x="6460754" y="3192142"/>
            <a:ext cx="1266636" cy="121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Рисунок 19" descr="Описание: Картинки по запросу смайлы в в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881" r="87846" b="39413"/>
          <a:stretch>
            <a:fillRect/>
          </a:stretch>
        </p:blipFill>
        <p:spPr bwMode="auto">
          <a:xfrm>
            <a:off x="7613110" y="3243784"/>
            <a:ext cx="1221203" cy="1168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Рисунок 22" descr="Описание: Картинки по запросу смайлы в в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15" t="39705" r="36633" b="40588"/>
          <a:stretch>
            <a:fillRect/>
          </a:stretch>
        </p:blipFill>
        <p:spPr bwMode="auto">
          <a:xfrm>
            <a:off x="697535" y="4850232"/>
            <a:ext cx="1298724" cy="1243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Рисунок 24" descr="Описание: Картинки по запросу смайлы в в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74" t="1765" r="50172" b="78529"/>
          <a:stretch>
            <a:fillRect/>
          </a:stretch>
        </p:blipFill>
        <p:spPr bwMode="auto">
          <a:xfrm>
            <a:off x="1940606" y="4850232"/>
            <a:ext cx="1334487" cy="127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Рисунок 25" descr="Описание: Картинки по запросу смайлы в в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72" t="20882" r="50174" b="59412"/>
          <a:stretch>
            <a:fillRect/>
          </a:stretch>
        </p:blipFill>
        <p:spPr bwMode="auto">
          <a:xfrm>
            <a:off x="3092850" y="4881937"/>
            <a:ext cx="1298724" cy="1243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Рисунок 26" descr="Описание: Картинки по запросу смайлы в в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846" t="21471" b="58824"/>
          <a:stretch>
            <a:fillRect/>
          </a:stretch>
        </p:blipFill>
        <p:spPr bwMode="auto">
          <a:xfrm>
            <a:off x="4363509" y="4941168"/>
            <a:ext cx="1337922" cy="1280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Рисунок 27" descr="Описание: Картинки по запросу смайлы в в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00" t="20000" r="25346" b="60295"/>
          <a:stretch>
            <a:fillRect/>
          </a:stretch>
        </p:blipFill>
        <p:spPr bwMode="auto">
          <a:xfrm>
            <a:off x="5701431" y="4941168"/>
            <a:ext cx="1242282" cy="1189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Рисунок 28" descr="Описание: Картинки по запросу смайлы в в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20" r="74826" b="80293"/>
          <a:stretch>
            <a:fillRect/>
          </a:stretch>
        </p:blipFill>
        <p:spPr bwMode="auto">
          <a:xfrm>
            <a:off x="0" y="7296150"/>
            <a:ext cx="666750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66800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" name="Рисунок 19" descr="Картинки по запросу смайлы в вк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47" b="80294"/>
          <a:stretch/>
        </p:blipFill>
        <p:spPr bwMode="auto">
          <a:xfrm>
            <a:off x="275809" y="3055282"/>
            <a:ext cx="1212507" cy="135810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" name="Рисунок 20" descr="Картинки по запросу смайлы в вк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21" r="74826" b="80294"/>
          <a:stretch/>
        </p:blipFill>
        <p:spPr bwMode="auto">
          <a:xfrm>
            <a:off x="7389384" y="4941168"/>
            <a:ext cx="1221203" cy="11521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0610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Александр\Desktop\img12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04" y="332656"/>
            <a:ext cx="8064896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1956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</TotalTime>
  <Words>10</Words>
  <Application>Microsoft Office PowerPoint</Application>
  <PresentationFormat>Экран (4:3)</PresentationFormat>
  <Paragraphs>5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Александр</cp:lastModifiedBy>
  <cp:revision>7</cp:revision>
  <dcterms:created xsi:type="dcterms:W3CDTF">2020-02-10T12:24:59Z</dcterms:created>
  <dcterms:modified xsi:type="dcterms:W3CDTF">2020-02-11T13:18:38Z</dcterms:modified>
</cp:coreProperties>
</file>