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4" r:id="rId4"/>
    <p:sldId id="262" r:id="rId5"/>
    <p:sldId id="259" r:id="rId6"/>
    <p:sldId id="260" r:id="rId7"/>
    <p:sldId id="261" r:id="rId8"/>
    <p:sldId id="265" r:id="rId9"/>
    <p:sldId id="271" r:id="rId10"/>
    <p:sldId id="270" r:id="rId11"/>
    <p:sldId id="266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avatars.mds.yandex.net/get-pdb/939428/8c359c33-e62b-41b0-88f2-57d1c84358fd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858280" cy="63579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1428736"/>
            <a:ext cx="857256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9600" b="1" i="0" u="none" strike="noStrike" kern="120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Зимняя сказка-гжель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ГЖЕЛЬ чайный сервиз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s://49.img.avito.st/640x480/3362134149.jpg"/>
          <p:cNvPicPr>
            <a:picLocks noChangeAspect="1" noChangeArrowheads="1"/>
          </p:cNvPicPr>
          <p:nvPr/>
        </p:nvPicPr>
        <p:blipFill>
          <a:blip r:embed="rId2"/>
          <a:srcRect r="1562" b="8995"/>
          <a:stretch>
            <a:fillRect/>
          </a:stretch>
        </p:blipFill>
        <p:spPr bwMode="auto">
          <a:xfrm>
            <a:off x="1500166" y="1928802"/>
            <a:ext cx="6000792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1214422"/>
            <a:ext cx="8072494" cy="528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Найди цвет вокруг себя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098" name="Picture 2" descr="ÐÑÑÐµÐ½ÐºÐ¸ ÑÐ¸Ð½ÐµÐ³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14488"/>
            <a:ext cx="6643734" cy="44194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715404" cy="2071702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chemeClr val="bg1"/>
                </a:solidFill>
              </a:rPr>
              <a:t>Спасибо за внимание</a:t>
            </a:r>
            <a:endParaRPr lang="ru-RU" sz="66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hotoudom.ru/photo/f6/f66f4808e0ed570507ddf0c859d812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356"/>
            <a:ext cx="8118560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hotoudom.ru/photo/1f/1ff3981acdd6710befb1a97defcdb9b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forum.optina.ru/uploads/gallery_583_27_942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36250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-fotki.yandex.ru/get/9811/238977675.12/0_cce60_26d2bc8f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53434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moskva.glavny.tv/sites/default/files/mainphotos/45591/sedmogo-yanvarya-ozhidaetsya-moroz-do-minus-31-572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69878"/>
            <a:ext cx="8286808" cy="63023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content-10.foto.my.mail.ru/community/love_schaste./_groupsphoto/h-269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58246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ГЖЕЛЬ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4" name="AutoShape 4" descr="http://lol54.ru/uploads/posts/2011-09/1315315111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http://lol54.ru/uploads/posts/2011-09/1315315111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http://lol54.ru/uploads/posts/2011-09/1315315111_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736"/>
            <a:ext cx="5057775" cy="4953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«Сказка </a:t>
            </a:r>
            <a:r>
              <a:rPr lang="ru-RU" b="1" i="1" dirty="0" smtClean="0">
                <a:solidFill>
                  <a:schemeClr val="bg1"/>
                </a:solidFill>
              </a:rPr>
              <a:t>с </a:t>
            </a:r>
            <a:r>
              <a:rPr lang="ru-RU" b="1" i="1" dirty="0" smtClean="0">
                <a:solidFill>
                  <a:schemeClr val="bg1"/>
                </a:solidFill>
              </a:rPr>
              <a:t>подсказкой» (Проверка)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4098" name="AutoShape 2" descr="https://www.lavka-podarkov.ru/upload/iblock/868/Image000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www.lavka-podarkov.ru/upload/iblock/868/Image000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0" name="Picture 14" descr="http://www.present.ru/upload/iblock/5da/5dacb844eef99289566c40ad1e653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357298"/>
            <a:ext cx="1785950" cy="1785950"/>
          </a:xfrm>
          <a:prstGeom prst="rect">
            <a:avLst/>
          </a:prstGeom>
          <a:noFill/>
        </p:spPr>
      </p:pic>
      <p:pic>
        <p:nvPicPr>
          <p:cNvPr id="4106" name="Picture 10" descr="http://www.ruskniga.com/media/catalog/product/6/4/6410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714884"/>
            <a:ext cx="1943064" cy="1943064"/>
          </a:xfrm>
          <a:prstGeom prst="rect">
            <a:avLst/>
          </a:prstGeom>
          <a:noFill/>
        </p:spPr>
      </p:pic>
      <p:pic>
        <p:nvPicPr>
          <p:cNvPr id="4102" name="Picture 6" descr="http://rusdomekb.ru/files/folder/folder/993013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071810"/>
            <a:ext cx="2148721" cy="2000264"/>
          </a:xfrm>
          <a:prstGeom prst="rect">
            <a:avLst/>
          </a:prstGeom>
          <a:noFill/>
        </p:spPr>
      </p:pic>
      <p:pic>
        <p:nvPicPr>
          <p:cNvPr id="4112" name="Picture 16" descr="http://crosti.ru/patterns/00/02/8d/965b7a03af/pictur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214686"/>
            <a:ext cx="3514932" cy="3571876"/>
          </a:xfrm>
          <a:prstGeom prst="rect">
            <a:avLst/>
          </a:prstGeom>
          <a:noFill/>
        </p:spPr>
      </p:pic>
      <p:pic>
        <p:nvPicPr>
          <p:cNvPr id="4113" name="Picture 17" descr="C:\Users\Андрей\Desktop\документы\конкурсы\конкурсы\стратегия успеха\войнова\деревуш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06" y="1285860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21</Words>
  <PresentationFormat>Экран (4:3)</PresentationFormat>
  <Paragraphs>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ГЖЕЛЬ</vt:lpstr>
      <vt:lpstr>«Сказка с подсказкой» (Проверка)</vt:lpstr>
      <vt:lpstr>ГЖЕЛЬ чайный сервиз</vt:lpstr>
      <vt:lpstr>Найди цвет вокруг себя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 Валентиновн</dc:creator>
  <cp:lastModifiedBy>Андрей</cp:lastModifiedBy>
  <cp:revision>13</cp:revision>
  <dcterms:created xsi:type="dcterms:W3CDTF">2018-11-29T09:24:26Z</dcterms:created>
  <dcterms:modified xsi:type="dcterms:W3CDTF">2018-11-30T11:10:03Z</dcterms:modified>
</cp:coreProperties>
</file>