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20" y="-10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Тематическая игра </a:t>
            </a:r>
            <a:b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технике безопасности </a:t>
            </a:r>
            <a:b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«ТВОЯ БЕЗОПАСНОСТЬ – 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ТВОИХ РУКАХ!»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педагог-организатор </a:t>
            </a:r>
          </a:p>
          <a:p>
            <a:pPr algn="r"/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Кочнова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О.Н.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Знак &quot;Светофор&quot; — картинка дорожного знака - светофора в треугольник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5" r="12245"/>
          <a:stretch/>
        </p:blipFill>
        <p:spPr bwMode="auto">
          <a:xfrm>
            <a:off x="871269" y="379562"/>
            <a:ext cx="1233576" cy="113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ешеходный переход картинки - 75 фото - картинки и рисунки: скачать  бесплатн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36" y="264184"/>
            <a:ext cx="909741" cy="90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огненное искусство - Страница 5 - Поиск - Larastock Стоковые фотографии,  royalty-free изображе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495" y="4408098"/>
            <a:ext cx="1802622" cy="219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Светофор на белом фоне | Премиум векторы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5" t="9528" r="10191" b="5981"/>
          <a:stretch/>
        </p:blipFill>
        <p:spPr bwMode="auto">
          <a:xfrm>
            <a:off x="10696756" y="469060"/>
            <a:ext cx="1061049" cy="194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80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2496" y="609600"/>
            <a:ext cx="9822115" cy="311704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№ 5 «ЧРЕЗВЫЧАЙНЫЕ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Чрезвычайная ситуация</a:t>
            </a:r>
            <a:r>
              <a:rPr lang="ru-RU" sz="27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внешне неожиданная, внезапно возникающая обстановка, характеризующаяся резким нарушением установившегося процесса или явления и оказывающая значительное отрицательное воздействие на жизнедеятельность людей, функционирование экономики, социальную сферу и природную среду. </a:t>
            </a:r>
            <a:r>
              <a:rPr lang="ru-RU" sz="2700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вы знаете ЧС?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2456" y="3886200"/>
            <a:ext cx="10142155" cy="2023710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Чрезвычайные ситуации: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землетрясение, наводнение, ураган, смерч, извержение вулкана, лавина, оползни, засуха, взрывы, пожары, радиация, в быту, на воде, ДТП, терроризм ).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2812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088" y="609600"/>
            <a:ext cx="9657523" cy="31170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№ 6 «Первая помощь»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помощь 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самые неотложные меры, принимаемые окружающими или самими пострадавшими для спасения жизни человека и облегчения их страданий до оказания квалифицированной </a:t>
            </a:r>
            <a:r>
              <a:rPr lang="ru-RU" sz="3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98758" y="9621605"/>
            <a:ext cx="5897509" cy="8252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Первая помощь при ДТП: алгоритм для медработника 2022 ➤ МЦФЭР – Медиц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840" y="4133088"/>
            <a:ext cx="2788919" cy="223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6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1275" y="322184"/>
            <a:ext cx="8091578" cy="61131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№ 1 «ПОЖАРООПАСНЫЕ СЛОВА»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ПЛАМЯ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(первобытная семья).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ИСКРА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 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(рыбный деликатес).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КОСТЁР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 _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(католический храм).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(око) 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ОКУРОК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 _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 (вкусный мясной продукт).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ПОРОХ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(усатое бобовое растение).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ЛУЧИНА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 _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(старинное название маски).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ГАРЬ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  _ _ _ _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(сундук для зерна и муки).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ТОРФ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(самый праздничный пирог).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СПИРТ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(полезное для здоровья занятие).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(горная антилопа).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ПОЛЕНО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 _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(сустав ноги).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УТЕЧКА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(газа)  -  _ _ _ _ _ _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(домашняя птица).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-  _ _ _ _ _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(природный зелёный ковёр).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491706"/>
            <a:ext cx="8915399" cy="13888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№ 2 </a:t>
            </a:r>
            <a:r>
              <a:rPr lang="ru-RU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«ПДД: Мы пешеходы</a:t>
            </a:r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4680" y="1250831"/>
            <a:ext cx="9486030" cy="45371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Куда нужно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посмотреть, прежде чем перейти проезжую часть?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место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пересекаются две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дороги?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может быть и на земле, и под землёй, и над землёй.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Элемент дороги, предназначенный для движения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пешеходов.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Место ожидания автобуса.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Бывают ли запрещающие знаки треугольными?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Кто такой постовой?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самом перекрёстке висит колдун трёхглазый,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никогда не смотрит тремя глазами сразу.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10" descr="Светофор на белом фоне | Премиум вектор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5" t="9528" r="10191" b="5981"/>
          <a:stretch/>
        </p:blipFill>
        <p:spPr bwMode="auto">
          <a:xfrm>
            <a:off x="10092209" y="3165894"/>
            <a:ext cx="1412402" cy="262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03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491706"/>
            <a:ext cx="8915399" cy="13888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№ 2 </a:t>
            </a:r>
            <a:r>
              <a:rPr lang="ru-RU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«ПДД: Мы пешеходы</a:t>
            </a:r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4680" y="1250831"/>
            <a:ext cx="9486030" cy="45371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Куда нужно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посмотреть, прежде чем перейти проезжую часть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НАЛЕВО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место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пересекаются две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дороги?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ПЕРЕКРЕСТОК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может быть и на земле, и под землёй, и над землёй.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Элемент дороги, предназначенный для движения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пешеходов.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ТРОТУАР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Место ожидания автобуса. 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Бывают ли запрещающие знаки треугольными? </a:t>
            </a:r>
            <a:r>
              <a:rPr lang="ru-RU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Кто такой постовой? </a:t>
            </a:r>
            <a:r>
              <a:rPr lang="ru-RU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РЕГУЛИРОВЩИК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самом перекрёстке висит колдун трёхглазый,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никогда не смотрит тремя глазами сразу.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</a:t>
            </a:r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10" descr="Светофор на белом фоне | Премиум вектор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5" t="9528" r="10191" b="5981"/>
          <a:stretch/>
        </p:blipFill>
        <p:spPr bwMode="auto">
          <a:xfrm>
            <a:off x="10092209" y="3165894"/>
            <a:ext cx="1412402" cy="262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16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7360" y="265176"/>
            <a:ext cx="10213848" cy="135331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 «Дорожные знаки»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эти знаки?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ПДД для детей: какие дорожные знаки и правила дорожного движения должны  знать дети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9" t="12019" r="13805" b="12248"/>
          <a:stretch/>
        </p:blipFill>
        <p:spPr bwMode="auto">
          <a:xfrm>
            <a:off x="7690150" y="4306954"/>
            <a:ext cx="1380744" cy="1280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Знак &quot;Осторожно, дети&quot; — что он означает? Картинка дорожного знака  &quot;Внимание, дети&quot; в треугольнике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7" r="9356"/>
          <a:stretch/>
        </p:blipFill>
        <p:spPr bwMode="auto">
          <a:xfrm>
            <a:off x="1295303" y="1725407"/>
            <a:ext cx="1325879" cy="10978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Безопасность детей на дорог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020" y="4156959"/>
            <a:ext cx="1339215" cy="1256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онспект занятия по ПДД в подготовительной группе. Запрещающие знак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81" y="4075305"/>
            <a:ext cx="1420557" cy="1475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Выдуманные знаки дорожного движения для детей. Знаки дорожного движения  россии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04"/>
          <a:stretch/>
        </p:blipFill>
        <p:spPr bwMode="auto">
          <a:xfrm>
            <a:off x="3557252" y="4128921"/>
            <a:ext cx="1287780" cy="122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Все предупреждающие знаки дорожного движения в картинках с названиями и  пояснениями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5" r="14091"/>
          <a:stretch/>
        </p:blipFill>
        <p:spPr bwMode="auto">
          <a:xfrm>
            <a:off x="5954647" y="1686512"/>
            <a:ext cx="1491998" cy="11367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ROZETKA | Треугольный дорожный знак Фабрика знаков 1.39 700 мм (501041-01).  Цена, купить Треугольный дорожный знак Фабрика знаков 1.39 700 мм  (501041-01) в Киеве, Харькове, Днепре, Одессе, Запорожье, Львове.  Треугольный дорожный знак Фабрика знаков ...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958" y="1656764"/>
            <a:ext cx="1452372" cy="1246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Знак 2.4 Уступите дорогу - ПКФ ТОПАЗ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915" y="1780667"/>
            <a:ext cx="1529334" cy="1158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Знак подземный пешеходный переход - Pddtut.com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810" y="4370940"/>
            <a:ext cx="1392174" cy="113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Купить дорожный знак 2.1 &quot;Главная дорога&quot; с доставкой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6" t="13523" r="13523" b="11032"/>
          <a:stretch/>
        </p:blipFill>
        <p:spPr bwMode="auto">
          <a:xfrm>
            <a:off x="10192512" y="1502412"/>
            <a:ext cx="1539240" cy="15059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21208" y="3008376"/>
            <a:ext cx="1143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Осторожно, дети!        Прочие опасности      Железнодорожный переезд       Уступи дорогу!     Главная дорога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                      со шлагбаумом  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603504" y="5623822"/>
            <a:ext cx="111282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Движение пешеходов        Въезд запрещён        Велосипедная           Пешеходный                      Подземный        </a:t>
            </a:r>
          </a:p>
          <a:p>
            <a:r>
              <a:rPr lang="ru-RU" sz="1600" dirty="0" smtClean="0"/>
              <a:t>запрещено                                                                     дорожка                  переход                                </a:t>
            </a:r>
            <a:r>
              <a:rPr lang="ru-RU" sz="1600" dirty="0" err="1" smtClean="0"/>
              <a:t>переход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12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24110"/>
            <a:ext cx="10158984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№ 4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«Терроризм» Как правильно поступать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1.При 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обнаружении бесхозных вещей, подозрительных предметов категорически запрещается</a:t>
            </a:r>
            <a: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…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(почему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</a:t>
            </a:r>
            <a:b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смотреть на подозрительный предмет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касаться подозрительного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рассказывать о подозрительном предмете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5064" y="5385816"/>
            <a:ext cx="8723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касаться подозрительного предмета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1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6816" y="624110"/>
            <a:ext cx="9547795" cy="1280890"/>
          </a:xfrm>
        </p:spPr>
        <p:txBody>
          <a:bodyPr>
            <a:noAutofit/>
          </a:bodyPr>
          <a:lstStyle/>
          <a:p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При получении </a:t>
            </a:r>
            <a:r>
              <a:rPr lang="ru-RU" sz="2800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сигнала </a:t>
            </a:r>
            <a:r>
              <a:rPr lang="ru-RU" sz="2800" u="sng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эвакуации из помещения вы должны: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продолжать все свое занятие, поскольку это может быть ложная, «пробная» эвакуация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б)слушать внимательно педагога, собирать личные вещи, после чего эвакуироваться</a:t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быстро покинуть помещение, не брать с собой никаких 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вещей</a:t>
            </a:r>
            <a:b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8528" y="4443984"/>
            <a:ext cx="81290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быстро покинуть помещение, не брать с собой никаких вещей</a:t>
            </a:r>
            <a:b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(потому что жизнь человека, подвергшаяся опасности дороже, чем какие-то вещи)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3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5648" y="624110"/>
            <a:ext cx="9748963" cy="1280890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Чем опасен бесхозный (ничейный предмет, пакет</a:t>
            </a:r>
            <a: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b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содержать взрывное устройство, брать в руки нельзя, нужно сказать взрослому о подозрительном предмете (пакете)</a:t>
            </a:r>
            <a:b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опасность отсутствует, это просто забытый чей-то пакет, нужно взять и отнести взрослому</a:t>
            </a:r>
            <a:b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посмотреть, что находится в пакете и решить, что делать дальше с ним</a:t>
            </a:r>
            <a:b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5648" y="4718304"/>
            <a:ext cx="96652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может содержать взрывное устройство, брать в руки нельзя, нужно сказать взрослому о подозрительном предмете (пакете)</a:t>
            </a:r>
            <a:b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17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58350"/>
            <a:ext cx="9721531" cy="1280890"/>
          </a:xfrm>
        </p:spPr>
        <p:txBody>
          <a:bodyPr>
            <a:normAutofit fontScale="90000"/>
          </a:bodyPr>
          <a:lstStyle/>
          <a:p>
            <a:r>
              <a:rPr lang="ru-RU" sz="27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Если вы случайно попали в заложники, ваши действия по выживанию</a:t>
            </a:r>
            <a:r>
              <a:rPr lang="ru-RU" sz="27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постараться выбраться из сложившийся ситуации самостоятельно, действуя по принципу «И один в поле воин»; попытаться договориться с террористом</a:t>
            </a:r>
            <a:b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объединиться с такими же заложниками и своими усилиями постараться захватить оружие у террористов, «дать бой»</a:t>
            </a:r>
            <a:b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возражать, согласиться со всеми требованиями, </a:t>
            </a:r>
            <a:r>
              <a:rPr lang="ru-RU" sz="24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стремиться </a:t>
            </a:r>
            <a:r>
              <a:rPr lang="ru-RU" sz="2400" i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выиграть время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собрать побольше информации </a:t>
            </a:r>
            <a:r>
              <a:rPr lang="ru-RU" b="1" i="1" dirty="0"/>
              <a:t> 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37944" y="4215384"/>
            <a:ext cx="96469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не возражать, согласиться со всеми требованиями, стремиться выиграть время и собрать побольше информации (Почему? Вспомните, кто должен заниматься освобождением заложников? Почему нельзя злить террористов?)</a:t>
            </a:r>
            <a:b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592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399</TotalTime>
  <Words>416</Words>
  <Application>Microsoft Office PowerPoint</Application>
  <PresentationFormat>Произвольный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Легкий дым</vt:lpstr>
      <vt:lpstr>Тематическая игра  по технике безопасности  «ТВОЯ БЕЗОПАСНОСТЬ –  В ТВОИХ РУКАХ!»</vt:lpstr>
      <vt:lpstr>Станция № 1 «ПОЖАРООПАСНЫЕ СЛОВА»  ПЛАМЯ  -  _ _ _ _ _   (первобытная семья). ИСКРА  -  _ _ _ _  (рыбный деликатес). КОСТЁР  -  _ _ _ _ _ _  (католический храм). ГАЗ  -  _ _ _ _  (око)  ОКУРОК  -  _ _ _ _ _ _   (вкусный мясной продукт). ПОРОХ  -  _ _ _ _ _   (усатое бобовое растение). ЛУЧИНА  -  _ _ _ _ _ _  (старинное название маски). ГАРЬ  -   _ _ _ _  (сундук для зерна и муки). ТОРФ  -  _ _ _ _  (самый праздничный пирог). СПИРТ  -  _ _ _ _ _  (полезное для здоровья занятие). СЕРА  -  _ _ _ _ _  (горная антилопа). ПОЛЕНО  -  _ _ _ _ _ _  (сустав ноги). УТЕЧКА (газа)  -  _ _ _ _ _ _  (домашняя птица). ТРАВМА  -  _ _ _ _ _   (природный зелёный ковёр). </vt:lpstr>
      <vt:lpstr>Станция № 2 «ПДД: Мы пешеходы»  </vt:lpstr>
      <vt:lpstr>Станция № 2 «ПДД: Мы пешеходы»  </vt:lpstr>
      <vt:lpstr>Станция № 3 «Дорожные знаки»  Как называются эти знаки? </vt:lpstr>
      <vt:lpstr>Станция № 4 «Терроризм» Как правильно поступать   1.При обнаружении бесхозных вещей, подозрительных предметов категорически запрещается: … (почему?)  а) смотреть на подозрительный предмет б) касаться подозрительного предмета в) рассказывать о подозрительном предмете </vt:lpstr>
      <vt:lpstr>2. При получении сигнала об эвакуации из помещения вы должны: а) продолжать все свое занятие, поскольку это может быть ложная, «пробная» эвакуация б)слушать внимательно педагога, собирать личные вещи, после чего эвакуироваться в) быстро покинуть помещение, не брать с собой никаких вещей  </vt:lpstr>
      <vt:lpstr>3. Чем опасен бесхозный (ничейный предмет, пакет)?  а) может содержать взрывное устройство, брать в руки нельзя, нужно сказать взрослому о подозрительном предмете (пакете) б) опасность отсутствует, это просто забытый чей-то пакет, нужно взять и отнести взрослому в) посмотреть, что находится в пакете и решить, что делать дальше с ним </vt:lpstr>
      <vt:lpstr>4) Если вы случайно попали в заложники, ваши действия по выживанию.  а) постараться выбраться из сложившийся ситуации самостоятельно, действуя по принципу «И один в поле воин»; попытаться договориться с террористом б) объединиться с такими же заложниками и своими усилиями постараться захватить оружие у террористов, «дать бой» в) не возражать, согласиться со всеми требованиями, стремиться выиграть время и собрать побольше информации    </vt:lpstr>
      <vt:lpstr>   Станция № 5 «ЧРЕЗВЫЧАЙНЫЕ СИТУАЦИИ»  (Чрезвычайная ситуация – внешне неожиданная, внезапно возникающая обстановка, характеризующаяся резким нарушением установившегося процесса или явления и оказывающая значительное отрицательное воздействие на жизнедеятельность людей, функционирование экономики, социальную сферу и природную среду.  Назовите какие вы знаете ЧС?  </vt:lpstr>
      <vt:lpstr>Станция № 6 «Первая помощь»   Первая помощь – это самые неотложные меры, принимаемые окружающими или самими пострадавшими для спасения жизни человека и облегчения их страданий до оказания квалифицированной медицинской помощи.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Тематическая игра  по технике безопасности  «ТВОЯ БЕЗОПАСНОСТЬ – В ТВОИХ РУКАХ!»</dc:title>
  <dc:creator>1</dc:creator>
  <cp:lastModifiedBy>Asus</cp:lastModifiedBy>
  <cp:revision>52</cp:revision>
  <dcterms:created xsi:type="dcterms:W3CDTF">2022-05-24T04:24:53Z</dcterms:created>
  <dcterms:modified xsi:type="dcterms:W3CDTF">2022-08-17T04:24:08Z</dcterms:modified>
</cp:coreProperties>
</file>