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57" r:id="rId3"/>
    <p:sldId id="261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96" d="100"/>
          <a:sy n="96" d="100"/>
        </p:scale>
        <p:origin x="3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2/23/2025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2/23/2025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2/23/2025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2/23/2025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2/23/2025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2/23/2025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444" y="237691"/>
            <a:ext cx="8738755" cy="635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37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163781" y="394854"/>
            <a:ext cx="10359737" cy="1433946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в глобальном информационном пространстве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63782" y="2358736"/>
            <a:ext cx="10224654" cy="3751119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338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  <a:p>
            <a:pPr algn="ctr"/>
            <a:endParaRPr lang="ru-RU" sz="2800" dirty="0" smtClean="0">
              <a:solidFill>
                <a:srgbClr val="03384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2800" dirty="0" smtClean="0">
                <a:solidFill>
                  <a:srgbClr val="0338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Глобальное </a:t>
            </a:r>
            <a:r>
              <a:rPr lang="ru-RU" sz="2800" dirty="0">
                <a:solidFill>
                  <a:srgbClr val="0338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информационное общество.</a:t>
            </a:r>
          </a:p>
          <a:p>
            <a:pPr>
              <a:buFont typeface="+mj-lt"/>
              <a:buAutoNum type="arabicPeriod"/>
            </a:pPr>
            <a:r>
              <a:rPr lang="ru-RU" sz="2800" dirty="0">
                <a:solidFill>
                  <a:srgbClr val="0338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Интересы России в глобальном информационном обществе.</a:t>
            </a:r>
          </a:p>
          <a:p>
            <a:pPr>
              <a:buFont typeface="+mj-lt"/>
              <a:buAutoNum type="arabicPeriod"/>
            </a:pPr>
            <a:r>
              <a:rPr lang="ru-RU" sz="2800" dirty="0">
                <a:solidFill>
                  <a:srgbClr val="0338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solidFill>
                  <a:srgbClr val="0338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отенциал </a:t>
            </a:r>
            <a:r>
              <a:rPr lang="ru-RU" sz="2800" dirty="0">
                <a:solidFill>
                  <a:srgbClr val="0338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в глобальном информационном </a:t>
            </a:r>
            <a:r>
              <a:rPr lang="ru-RU" sz="2800" dirty="0" smtClean="0">
                <a:solidFill>
                  <a:srgbClr val="0338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обществе:</a:t>
            </a:r>
            <a:r>
              <a:rPr lang="ru-RU" sz="2800" dirty="0">
                <a:solidFill>
                  <a:srgbClr val="0338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338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экономический, военный, социально-гуманитарный.</a:t>
            </a:r>
            <a:endParaRPr lang="ru-RU" sz="2800" b="0" i="0" dirty="0">
              <a:solidFill>
                <a:srgbClr val="03384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93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839191" y="1444336"/>
            <a:ext cx="9403773" cy="3616037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Критерии оценивания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Отлично» - 5 тезисов и логично выстроенная схема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«Хорошо» - 4 тезиса и логично выстроенная схема (или 5 тезисов и схема, но есть  1-2 ошибки)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«Удовлетворительно» - 3 тезиса и логично выстроенная схема (или 4-5 тезисов и схема, но есть  3-4 ошибки)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016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170" y="214743"/>
            <a:ext cx="8564027" cy="641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119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01" y="324124"/>
            <a:ext cx="10376809" cy="3995213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287379" y="4836695"/>
            <a:ext cx="9516979" cy="1479884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: составить сложный план по </a:t>
            </a:r>
            <a:r>
              <a:rPr 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теме</a:t>
            </a:r>
            <a:r>
              <a:rPr lang="ru-RU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1026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Контур</Template>
  <TotalTime>96</TotalTime>
  <Words>95</Words>
  <Application>Microsoft Office PowerPoint</Application>
  <PresentationFormat>Широкоэкранный</PresentationFormat>
  <Paragraphs>11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Times New Roman</vt:lpstr>
      <vt:lpstr>Trebuchet MS</vt:lpstr>
      <vt:lpstr>Tw Cen MT</vt:lpstr>
      <vt:lpstr>Контур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5</cp:revision>
  <dcterms:created xsi:type="dcterms:W3CDTF">2025-02-23T15:34:04Z</dcterms:created>
  <dcterms:modified xsi:type="dcterms:W3CDTF">2025-02-23T17:19:24Z</dcterms:modified>
</cp:coreProperties>
</file>