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45" r:id="rId2"/>
    <p:sldId id="257" r:id="rId3"/>
    <p:sldId id="356" r:id="rId4"/>
    <p:sldId id="357" r:id="rId5"/>
    <p:sldId id="261" r:id="rId6"/>
    <p:sldId id="336" r:id="rId7"/>
    <p:sldId id="299" r:id="rId8"/>
    <p:sldId id="334" r:id="rId9"/>
    <p:sldId id="337" r:id="rId10"/>
    <p:sldId id="339" r:id="rId11"/>
    <p:sldId id="343" r:id="rId12"/>
    <p:sldId id="342" r:id="rId13"/>
    <p:sldId id="341" r:id="rId14"/>
    <p:sldId id="344" r:id="rId15"/>
    <p:sldId id="350" r:id="rId16"/>
    <p:sldId id="354" r:id="rId17"/>
    <p:sldId id="353" r:id="rId18"/>
    <p:sldId id="35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145709"/>
    <a:srgbClr val="24AC0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26" autoAdjust="0"/>
    <p:restoredTop sz="94660"/>
  </p:normalViewPr>
  <p:slideViewPr>
    <p:cSldViewPr>
      <p:cViewPr varScale="1">
        <p:scale>
          <a:sx n="73" d="100"/>
          <a:sy n="73" d="100"/>
        </p:scale>
        <p:origin x="-12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.xml"/><Relationship Id="rId3" Type="http://schemas.openxmlformats.org/officeDocument/2006/relationships/slide" Target="../slides/slide12.xml"/><Relationship Id="rId7" Type="http://schemas.openxmlformats.org/officeDocument/2006/relationships/slide" Target="../slides/slide18.xml"/><Relationship Id="rId2" Type="http://schemas.openxmlformats.org/officeDocument/2006/relationships/slide" Target="../slides/slide3.xml"/><Relationship Id="rId1" Type="http://schemas.openxmlformats.org/officeDocument/2006/relationships/slide" Target="../slides/slide9.xml"/><Relationship Id="rId6" Type="http://schemas.openxmlformats.org/officeDocument/2006/relationships/slide" Target="../slides/slide16.xml"/><Relationship Id="rId5" Type="http://schemas.openxmlformats.org/officeDocument/2006/relationships/slide" Target="../slides/slide17.xml"/><Relationship Id="rId4" Type="http://schemas.openxmlformats.org/officeDocument/2006/relationships/slide" Target="../slides/slide1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E0A8E9-7853-4DEE-A654-442595C63DEA}" type="doc">
      <dgm:prSet loTypeId="urn:microsoft.com/office/officeart/2005/8/layout/list1" loCatId="list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77CD455A-ED00-4932-B7EF-880AEE63C9D8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3.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Пути достижения биологического процесса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23A04EC-F778-4B71-94C0-34DA3C78DB9B}" type="parTrans" cxnId="{658C4CAC-FA4D-4EB6-8045-ADA0EAC43B7F}">
      <dgm:prSet/>
      <dgm:spPr/>
      <dgm:t>
        <a:bodyPr/>
        <a:lstStyle/>
        <a:p>
          <a:endParaRPr lang="ru-RU"/>
        </a:p>
      </dgm:t>
    </dgm:pt>
    <dgm:pt modelId="{8C5205F1-62C9-465F-9B7D-AE94CFE54C87}" type="sibTrans" cxnId="{658C4CAC-FA4D-4EB6-8045-ADA0EAC43B7F}">
      <dgm:prSet/>
      <dgm:spPr/>
      <dgm:t>
        <a:bodyPr/>
        <a:lstStyle/>
        <a:p>
          <a:endParaRPr lang="ru-RU"/>
        </a:p>
      </dgm:t>
    </dgm:pt>
    <dgm:pt modelId="{8E58EA5C-1385-4545-9A36-74EF69A95257}">
      <dgm:prSet phldrT="[Текст]" custT="1"/>
      <dgm:spPr/>
      <dgm:t>
        <a:bodyPr/>
        <a:lstStyle/>
        <a:p>
          <a:r>
            <a:rPr lang="ru-RU" sz="240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2" action="ppaction://hlinksldjump"/>
            </a:rPr>
            <a:t>Обобщающее повторение ранее изученного</a:t>
          </a:r>
          <a:endParaRPr lang="ru-RU" sz="2400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AE4BE69-94F2-46B0-830C-4EF9FEA8196B}" type="sibTrans" cxnId="{8A4D36D7-B1A1-417E-8B93-7C9285818DC3}">
      <dgm:prSet/>
      <dgm:spPr/>
      <dgm:t>
        <a:bodyPr/>
        <a:lstStyle/>
        <a:p>
          <a:endParaRPr lang="ru-RU"/>
        </a:p>
      </dgm:t>
    </dgm:pt>
    <dgm:pt modelId="{82E010C9-A550-4DD3-9F4D-51599BD31BB1}" type="parTrans" cxnId="{8A4D36D7-B1A1-417E-8B93-7C9285818DC3}">
      <dgm:prSet/>
      <dgm:spPr/>
      <dgm:t>
        <a:bodyPr/>
        <a:lstStyle/>
        <a:p>
          <a:endParaRPr lang="ru-RU"/>
        </a:p>
      </dgm:t>
    </dgm:pt>
    <dgm:pt modelId="{735656B0-C975-4491-BA2B-420503E8E4AE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4.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3" action="ppaction://hlinksldjump"/>
            </a:rPr>
            <a:t>Ароморфоз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6B31C0-3EFF-468F-A145-36A27E106D05}" type="parTrans" cxnId="{5431A9DA-38B4-4E1B-B3F6-2E75EAB53C65}">
      <dgm:prSet/>
      <dgm:spPr/>
      <dgm:t>
        <a:bodyPr/>
        <a:lstStyle/>
        <a:p>
          <a:endParaRPr lang="ru-RU"/>
        </a:p>
      </dgm:t>
    </dgm:pt>
    <dgm:pt modelId="{2FBFCE74-579E-4E98-8DD5-7B0B59002198}" type="sibTrans" cxnId="{5431A9DA-38B4-4E1B-B3F6-2E75EAB53C65}">
      <dgm:prSet/>
      <dgm:spPr/>
      <dgm:t>
        <a:bodyPr/>
        <a:lstStyle/>
        <a:p>
          <a:endParaRPr lang="ru-RU"/>
        </a:p>
      </dgm:t>
    </dgm:pt>
    <dgm:pt modelId="{8F1EF0B6-30E0-4E1F-B56E-68E3B0E3A244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5.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4" action="ppaction://hlinksldjump"/>
            </a:rPr>
            <a:t>Идиоадаптация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5" action="ppaction://hlinksldjump"/>
            </a:rPr>
            <a:t> 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AC303FD-9E70-44B1-98E8-BE9A329B7AD0}" type="parTrans" cxnId="{B8AB1E9A-0A1A-4D24-B6B7-31B89224632D}">
      <dgm:prSet/>
      <dgm:spPr/>
      <dgm:t>
        <a:bodyPr/>
        <a:lstStyle/>
        <a:p>
          <a:endParaRPr lang="ru-RU"/>
        </a:p>
      </dgm:t>
    </dgm:pt>
    <dgm:pt modelId="{591BFB83-1B86-4D73-AE09-07677D4E0D1B}" type="sibTrans" cxnId="{B8AB1E9A-0A1A-4D24-B6B7-31B89224632D}">
      <dgm:prSet/>
      <dgm:spPr/>
      <dgm:t>
        <a:bodyPr/>
        <a:lstStyle/>
        <a:p>
          <a:endParaRPr lang="ru-RU"/>
        </a:p>
      </dgm:t>
    </dgm:pt>
    <dgm:pt modelId="{D49DE709-DF3D-4436-AB75-79D32F744731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6" action="ppaction://hlinksldjump"/>
            </a:rPr>
            <a:t>Общая дегенерация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955FB08-1430-446C-935F-6D135AA36EFC}" type="parTrans" cxnId="{1B928E91-43C0-4D0E-8E65-035747C1E02C}">
      <dgm:prSet/>
      <dgm:spPr/>
      <dgm:t>
        <a:bodyPr/>
        <a:lstStyle/>
        <a:p>
          <a:endParaRPr lang="ru-RU"/>
        </a:p>
      </dgm:t>
    </dgm:pt>
    <dgm:pt modelId="{4F6D2937-3FB1-465E-B115-91D9498534EC}" type="sibTrans" cxnId="{1B928E91-43C0-4D0E-8E65-035747C1E02C}">
      <dgm:prSet/>
      <dgm:spPr/>
      <dgm:t>
        <a:bodyPr/>
        <a:lstStyle/>
        <a:p>
          <a:endParaRPr lang="ru-RU"/>
        </a:p>
      </dgm:t>
    </dgm:pt>
    <dgm:pt modelId="{C463C749-1BD5-4E2F-ABD4-D36D69384834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7.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7" action="ppaction://hlinksldjump"/>
            </a:rPr>
            <a:t>Выводы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CAB97B9-4921-43F8-87CE-FF3D2F205ADC}" type="parTrans" cxnId="{9FC4CA76-0E69-40C4-9228-794F8D3CD400}">
      <dgm:prSet/>
      <dgm:spPr/>
      <dgm:t>
        <a:bodyPr/>
        <a:lstStyle/>
        <a:p>
          <a:endParaRPr lang="ru-RU"/>
        </a:p>
      </dgm:t>
    </dgm:pt>
    <dgm:pt modelId="{CF0B7064-E0AB-4BBA-9A5F-021D6DFE64D6}" type="sibTrans" cxnId="{9FC4CA76-0E69-40C4-9228-794F8D3CD400}">
      <dgm:prSet/>
      <dgm:spPr/>
      <dgm:t>
        <a:bodyPr/>
        <a:lstStyle/>
        <a:p>
          <a:endParaRPr lang="ru-RU"/>
        </a:p>
      </dgm:t>
    </dgm:pt>
    <dgm:pt modelId="{85AFA08E-CA58-49FD-8CCA-3BF3C48515A2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</a:t>
          </a:r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8" action="ppaction://hlinksldjump"/>
            </a:rPr>
            <a:t>Определение, основные понятия </a:t>
          </a:r>
          <a:endParaRPr lang="ru-RU" sz="2400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032967A-F1EC-4010-997F-E11BFD4C6390}" type="parTrans" cxnId="{B3441F13-BBA5-4E2B-BAA9-BBF8A18A8BC6}">
      <dgm:prSet/>
      <dgm:spPr/>
      <dgm:t>
        <a:bodyPr/>
        <a:lstStyle/>
        <a:p>
          <a:endParaRPr lang="ru-RU"/>
        </a:p>
      </dgm:t>
    </dgm:pt>
    <dgm:pt modelId="{6CB106BF-528E-4A13-ACDF-DFACC63C50D9}" type="sibTrans" cxnId="{B3441F13-BBA5-4E2B-BAA9-BBF8A18A8BC6}">
      <dgm:prSet/>
      <dgm:spPr/>
      <dgm:t>
        <a:bodyPr/>
        <a:lstStyle/>
        <a:p>
          <a:endParaRPr lang="ru-RU"/>
        </a:p>
      </dgm:t>
    </dgm:pt>
    <dgm:pt modelId="{1FC20E31-7BD5-4A93-9B0E-6A049EED099D}" type="pres">
      <dgm:prSet presAssocID="{47E0A8E9-7853-4DEE-A654-442595C63DE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78D27F-5AE3-4BC4-872C-7194C439774C}" type="pres">
      <dgm:prSet presAssocID="{8E58EA5C-1385-4545-9A36-74EF69A95257}" presName="parentLin" presStyleCnt="0"/>
      <dgm:spPr/>
      <dgm:t>
        <a:bodyPr/>
        <a:lstStyle/>
        <a:p>
          <a:endParaRPr lang="ru-RU"/>
        </a:p>
      </dgm:t>
    </dgm:pt>
    <dgm:pt modelId="{4D304862-9FA2-41EF-B5B0-EDDEC5FE0759}" type="pres">
      <dgm:prSet presAssocID="{8E58EA5C-1385-4545-9A36-74EF69A95257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5F19EB8A-9DE6-4957-8536-253887607497}" type="pres">
      <dgm:prSet presAssocID="{8E58EA5C-1385-4545-9A36-74EF69A95257}" presName="parentText" presStyleLbl="node1" presStyleIdx="0" presStyleCnt="7" custScaleX="127164" custScaleY="91363" custLinFactNeighborX="15385" custLinFactNeighborY="37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ADA76-7349-40FB-9D64-936C956026CE}" type="pres">
      <dgm:prSet presAssocID="{8E58EA5C-1385-4545-9A36-74EF69A95257}" presName="negativeSpace" presStyleCnt="0"/>
      <dgm:spPr/>
      <dgm:t>
        <a:bodyPr/>
        <a:lstStyle/>
        <a:p>
          <a:endParaRPr lang="ru-RU"/>
        </a:p>
      </dgm:t>
    </dgm:pt>
    <dgm:pt modelId="{05F568D5-B82D-4657-A5BD-9398723D2AD6}" type="pres">
      <dgm:prSet presAssocID="{8E58EA5C-1385-4545-9A36-74EF69A95257}" presName="childText" presStyleLbl="conFg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5EDA1B-48FB-46CC-8AB1-ADF9379276F5}" type="pres">
      <dgm:prSet presAssocID="{2AE4BE69-94F2-46B0-830C-4EF9FEA8196B}" presName="spaceBetweenRectangles" presStyleCnt="0"/>
      <dgm:spPr/>
      <dgm:t>
        <a:bodyPr/>
        <a:lstStyle/>
        <a:p>
          <a:endParaRPr lang="ru-RU"/>
        </a:p>
      </dgm:t>
    </dgm:pt>
    <dgm:pt modelId="{24B5B031-27B2-4B9F-A3BB-161C6A05C394}" type="pres">
      <dgm:prSet presAssocID="{85AFA08E-CA58-49FD-8CCA-3BF3C48515A2}" presName="parentLin" presStyleCnt="0"/>
      <dgm:spPr/>
    </dgm:pt>
    <dgm:pt modelId="{04B88140-2052-44CF-972D-8423F09B2651}" type="pres">
      <dgm:prSet presAssocID="{85AFA08E-CA58-49FD-8CCA-3BF3C48515A2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4DB0590F-522F-4FA8-BBEE-F12DD5CDD872}" type="pres">
      <dgm:prSet presAssocID="{85AFA08E-CA58-49FD-8CCA-3BF3C48515A2}" presName="parentText" presStyleLbl="node1" presStyleIdx="1" presStyleCnt="7" custScaleX="127164" custScaleY="91363" custLinFactNeighborX="15385" custLinFactNeighborY="37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2162BD-C604-4957-879B-F703EDE18C0A}" type="pres">
      <dgm:prSet presAssocID="{85AFA08E-CA58-49FD-8CCA-3BF3C48515A2}" presName="negativeSpace" presStyleCnt="0"/>
      <dgm:spPr/>
    </dgm:pt>
    <dgm:pt modelId="{2AE34B8A-FAFF-40B3-9EE7-DC559B110A20}" type="pres">
      <dgm:prSet presAssocID="{85AFA08E-CA58-49FD-8CCA-3BF3C48515A2}" presName="childText" presStyleLbl="conFgAcc1" presStyleIdx="1" presStyleCnt="7">
        <dgm:presLayoutVars>
          <dgm:bulletEnabled val="1"/>
        </dgm:presLayoutVars>
      </dgm:prSet>
      <dgm:spPr/>
    </dgm:pt>
    <dgm:pt modelId="{E0BA94B6-BB5C-4762-BCE5-EF56073C6B53}" type="pres">
      <dgm:prSet presAssocID="{6CB106BF-528E-4A13-ACDF-DFACC63C50D9}" presName="spaceBetweenRectangles" presStyleCnt="0"/>
      <dgm:spPr/>
    </dgm:pt>
    <dgm:pt modelId="{8B9FC7F0-E074-4EC2-A193-FAFEDCC2E831}" type="pres">
      <dgm:prSet presAssocID="{77CD455A-ED00-4932-B7EF-880AEE63C9D8}" presName="parentLin" presStyleCnt="0"/>
      <dgm:spPr/>
      <dgm:t>
        <a:bodyPr/>
        <a:lstStyle/>
        <a:p>
          <a:endParaRPr lang="ru-RU"/>
        </a:p>
      </dgm:t>
    </dgm:pt>
    <dgm:pt modelId="{4E6077F9-5D48-48AE-ADBD-FF79ED3C33D9}" type="pres">
      <dgm:prSet presAssocID="{77CD455A-ED00-4932-B7EF-880AEE63C9D8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154AD543-9520-48E9-8D34-E5E117248F37}" type="pres">
      <dgm:prSet presAssocID="{77CD455A-ED00-4932-B7EF-880AEE63C9D8}" presName="parentText" presStyleLbl="node1" presStyleIdx="2" presStyleCnt="7" custScaleX="128844" custScaleY="84810" custLinFactNeighborX="9369" custLinFactNeighborY="-836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851361-E9BB-4B84-9F84-E332BAE49A45}" type="pres">
      <dgm:prSet presAssocID="{77CD455A-ED00-4932-B7EF-880AEE63C9D8}" presName="negativeSpace" presStyleCnt="0"/>
      <dgm:spPr/>
      <dgm:t>
        <a:bodyPr/>
        <a:lstStyle/>
        <a:p>
          <a:endParaRPr lang="ru-RU"/>
        </a:p>
      </dgm:t>
    </dgm:pt>
    <dgm:pt modelId="{8D65E1FE-3DD2-4D35-8366-058C7FF1E6D3}" type="pres">
      <dgm:prSet presAssocID="{77CD455A-ED00-4932-B7EF-880AEE63C9D8}" presName="childText" presStyleLbl="conFg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000C1-BAF7-4563-8E70-E5C531E3650A}" type="pres">
      <dgm:prSet presAssocID="{8C5205F1-62C9-465F-9B7D-AE94CFE54C87}" presName="spaceBetweenRectangles" presStyleCnt="0"/>
      <dgm:spPr/>
      <dgm:t>
        <a:bodyPr/>
        <a:lstStyle/>
        <a:p>
          <a:endParaRPr lang="ru-RU"/>
        </a:p>
      </dgm:t>
    </dgm:pt>
    <dgm:pt modelId="{71823FAF-E293-4661-9E52-DE8CD7671545}" type="pres">
      <dgm:prSet presAssocID="{735656B0-C975-4491-BA2B-420503E8E4AE}" presName="parentLin" presStyleCnt="0"/>
      <dgm:spPr/>
    </dgm:pt>
    <dgm:pt modelId="{DF48AEBE-BA1A-465D-B15B-E7C22DB52A4B}" type="pres">
      <dgm:prSet presAssocID="{735656B0-C975-4491-BA2B-420503E8E4AE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5F35255E-A71C-40D1-909D-1A689DA2DE48}" type="pres">
      <dgm:prSet presAssocID="{735656B0-C975-4491-BA2B-420503E8E4AE}" presName="parentText" presStyleLbl="node1" presStyleIdx="3" presStyleCnt="7" custScaleX="129072" custScaleY="92266" custLinFactNeighborX="5634" custLinFactNeighborY="-48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AD3D34-CF25-41D1-A926-84D2FA6C3E00}" type="pres">
      <dgm:prSet presAssocID="{735656B0-C975-4491-BA2B-420503E8E4AE}" presName="negativeSpace" presStyleCnt="0"/>
      <dgm:spPr/>
    </dgm:pt>
    <dgm:pt modelId="{CB31E4F4-42A5-489D-B3B1-85F9853D9DC6}" type="pres">
      <dgm:prSet presAssocID="{735656B0-C975-4491-BA2B-420503E8E4AE}" presName="childText" presStyleLbl="conFgAcc1" presStyleIdx="3" presStyleCnt="7">
        <dgm:presLayoutVars>
          <dgm:bulletEnabled val="1"/>
        </dgm:presLayoutVars>
      </dgm:prSet>
      <dgm:spPr/>
    </dgm:pt>
    <dgm:pt modelId="{7986E31F-9310-4621-B67E-528AACD4000A}" type="pres">
      <dgm:prSet presAssocID="{2FBFCE74-579E-4E98-8DD5-7B0B59002198}" presName="spaceBetweenRectangles" presStyleCnt="0"/>
      <dgm:spPr/>
    </dgm:pt>
    <dgm:pt modelId="{DAA605D5-A303-428F-8B7F-09AAEF59F135}" type="pres">
      <dgm:prSet presAssocID="{8F1EF0B6-30E0-4E1F-B56E-68E3B0E3A244}" presName="parentLin" presStyleCnt="0"/>
      <dgm:spPr/>
    </dgm:pt>
    <dgm:pt modelId="{72684F2A-FE6A-4D89-A70F-51D2F76529C4}" type="pres">
      <dgm:prSet presAssocID="{8F1EF0B6-30E0-4E1F-B56E-68E3B0E3A244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83EC8DE7-177A-4DF4-B891-3FB011B5093F}" type="pres">
      <dgm:prSet presAssocID="{8F1EF0B6-30E0-4E1F-B56E-68E3B0E3A244}" presName="parentText" presStyleLbl="node1" presStyleIdx="4" presStyleCnt="7" custScaleX="129154" custScaleY="812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E56A81-8FAD-4D21-AF21-F9C4A5461F16}" type="pres">
      <dgm:prSet presAssocID="{8F1EF0B6-30E0-4E1F-B56E-68E3B0E3A244}" presName="negativeSpace" presStyleCnt="0"/>
      <dgm:spPr/>
    </dgm:pt>
    <dgm:pt modelId="{0C7030DE-0448-4B96-B66B-43DAE9B82162}" type="pres">
      <dgm:prSet presAssocID="{8F1EF0B6-30E0-4E1F-B56E-68E3B0E3A244}" presName="childText" presStyleLbl="conFgAcc1" presStyleIdx="4" presStyleCnt="7">
        <dgm:presLayoutVars>
          <dgm:bulletEnabled val="1"/>
        </dgm:presLayoutVars>
      </dgm:prSet>
      <dgm:spPr/>
    </dgm:pt>
    <dgm:pt modelId="{DC29E80D-E946-45F5-9070-233FEC741313}" type="pres">
      <dgm:prSet presAssocID="{591BFB83-1B86-4D73-AE09-07677D4E0D1B}" presName="spaceBetweenRectangles" presStyleCnt="0"/>
      <dgm:spPr/>
    </dgm:pt>
    <dgm:pt modelId="{43ADF17B-94CF-4A05-AA2B-F2D71D2F89A8}" type="pres">
      <dgm:prSet presAssocID="{D49DE709-DF3D-4436-AB75-79D32F744731}" presName="parentLin" presStyleCnt="0"/>
      <dgm:spPr/>
    </dgm:pt>
    <dgm:pt modelId="{61594DD6-FF63-4BE8-B0A0-E09CC819CAED}" type="pres">
      <dgm:prSet presAssocID="{D49DE709-DF3D-4436-AB75-79D32F744731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207AD551-E7F5-494B-88E0-28CD119D768A}" type="pres">
      <dgm:prSet presAssocID="{D49DE709-DF3D-4436-AB75-79D32F744731}" presName="parentText" presStyleLbl="node1" presStyleIdx="5" presStyleCnt="7" custScaleX="129154" custScaleY="782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D04EF6-BAA3-4BE5-A6BB-7F885D03F131}" type="pres">
      <dgm:prSet presAssocID="{D49DE709-DF3D-4436-AB75-79D32F744731}" presName="negativeSpace" presStyleCnt="0"/>
      <dgm:spPr/>
    </dgm:pt>
    <dgm:pt modelId="{F7BE92EE-50E2-4714-98FB-88BF96148E4B}" type="pres">
      <dgm:prSet presAssocID="{D49DE709-DF3D-4436-AB75-79D32F744731}" presName="childText" presStyleLbl="conFgAcc1" presStyleIdx="5" presStyleCnt="7">
        <dgm:presLayoutVars>
          <dgm:bulletEnabled val="1"/>
        </dgm:presLayoutVars>
      </dgm:prSet>
      <dgm:spPr/>
    </dgm:pt>
    <dgm:pt modelId="{D0C3DC92-2B2C-4B5B-BC4C-D9CAA8F66B5A}" type="pres">
      <dgm:prSet presAssocID="{4F6D2937-3FB1-465E-B115-91D9498534EC}" presName="spaceBetweenRectangles" presStyleCnt="0"/>
      <dgm:spPr/>
    </dgm:pt>
    <dgm:pt modelId="{15C15C69-BA9C-47D1-8CFA-FCAA945F4193}" type="pres">
      <dgm:prSet presAssocID="{C463C749-1BD5-4E2F-ABD4-D36D69384834}" presName="parentLin" presStyleCnt="0"/>
      <dgm:spPr/>
    </dgm:pt>
    <dgm:pt modelId="{3143ACA4-D959-40DF-88C1-63C0E5A4ECAC}" type="pres">
      <dgm:prSet presAssocID="{C463C749-1BD5-4E2F-ABD4-D36D69384834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802FD464-5CB6-40B7-A2B4-AE7E6B5F2C17}" type="pres">
      <dgm:prSet presAssocID="{C463C749-1BD5-4E2F-ABD4-D36D69384834}" presName="parentText" presStyleLbl="node1" presStyleIdx="6" presStyleCnt="7" custScaleX="129154" custScaleY="876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60792B-2C64-46FB-9E83-FF325B194D35}" type="pres">
      <dgm:prSet presAssocID="{C463C749-1BD5-4E2F-ABD4-D36D69384834}" presName="negativeSpace" presStyleCnt="0"/>
      <dgm:spPr/>
    </dgm:pt>
    <dgm:pt modelId="{3EEA57ED-B6B3-4DD8-863D-FF491339AF99}" type="pres">
      <dgm:prSet presAssocID="{C463C749-1BD5-4E2F-ABD4-D36D69384834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5223944F-DDA2-4B8B-A85D-6FC97BFD388A}" type="presOf" srcId="{735656B0-C975-4491-BA2B-420503E8E4AE}" destId="{DF48AEBE-BA1A-465D-B15B-E7C22DB52A4B}" srcOrd="0" destOrd="0" presId="urn:microsoft.com/office/officeart/2005/8/layout/list1"/>
    <dgm:cxn modelId="{364A7A5D-8768-43FA-8937-4E0F32CB365F}" type="presOf" srcId="{8F1EF0B6-30E0-4E1F-B56E-68E3B0E3A244}" destId="{83EC8DE7-177A-4DF4-B891-3FB011B5093F}" srcOrd="1" destOrd="0" presId="urn:microsoft.com/office/officeart/2005/8/layout/list1"/>
    <dgm:cxn modelId="{C45919A8-D228-42D1-88EA-D041EA0790F9}" type="presOf" srcId="{735656B0-C975-4491-BA2B-420503E8E4AE}" destId="{5F35255E-A71C-40D1-909D-1A689DA2DE48}" srcOrd="1" destOrd="0" presId="urn:microsoft.com/office/officeart/2005/8/layout/list1"/>
    <dgm:cxn modelId="{8A4D36D7-B1A1-417E-8B93-7C9285818DC3}" srcId="{47E0A8E9-7853-4DEE-A654-442595C63DEA}" destId="{8E58EA5C-1385-4545-9A36-74EF69A95257}" srcOrd="0" destOrd="0" parTransId="{82E010C9-A550-4DD3-9F4D-51599BD31BB1}" sibTransId="{2AE4BE69-94F2-46B0-830C-4EF9FEA8196B}"/>
    <dgm:cxn modelId="{658C4CAC-FA4D-4EB6-8045-ADA0EAC43B7F}" srcId="{47E0A8E9-7853-4DEE-A654-442595C63DEA}" destId="{77CD455A-ED00-4932-B7EF-880AEE63C9D8}" srcOrd="2" destOrd="0" parTransId="{223A04EC-F778-4B71-94C0-34DA3C78DB9B}" sibTransId="{8C5205F1-62C9-465F-9B7D-AE94CFE54C87}"/>
    <dgm:cxn modelId="{82049602-F9B3-4145-96DB-ACFCC452E47B}" type="presOf" srcId="{85AFA08E-CA58-49FD-8CCA-3BF3C48515A2}" destId="{04B88140-2052-44CF-972D-8423F09B2651}" srcOrd="0" destOrd="0" presId="urn:microsoft.com/office/officeart/2005/8/layout/list1"/>
    <dgm:cxn modelId="{1B928E91-43C0-4D0E-8E65-035747C1E02C}" srcId="{47E0A8E9-7853-4DEE-A654-442595C63DEA}" destId="{D49DE709-DF3D-4436-AB75-79D32F744731}" srcOrd="5" destOrd="0" parTransId="{5955FB08-1430-446C-935F-6D135AA36EFC}" sibTransId="{4F6D2937-3FB1-465E-B115-91D9498534EC}"/>
    <dgm:cxn modelId="{5431A9DA-38B4-4E1B-B3F6-2E75EAB53C65}" srcId="{47E0A8E9-7853-4DEE-A654-442595C63DEA}" destId="{735656B0-C975-4491-BA2B-420503E8E4AE}" srcOrd="3" destOrd="0" parTransId="{716B31C0-3EFF-468F-A145-36A27E106D05}" sibTransId="{2FBFCE74-579E-4E98-8DD5-7B0B59002198}"/>
    <dgm:cxn modelId="{614E5ACB-5354-42A2-80EE-D40A3B87F7FF}" type="presOf" srcId="{8E58EA5C-1385-4545-9A36-74EF69A95257}" destId="{5F19EB8A-9DE6-4957-8536-253887607497}" srcOrd="1" destOrd="0" presId="urn:microsoft.com/office/officeart/2005/8/layout/list1"/>
    <dgm:cxn modelId="{E848CEF4-C711-46CF-B7E6-CFE44004C80D}" type="presOf" srcId="{47E0A8E9-7853-4DEE-A654-442595C63DEA}" destId="{1FC20E31-7BD5-4A93-9B0E-6A049EED099D}" srcOrd="0" destOrd="0" presId="urn:microsoft.com/office/officeart/2005/8/layout/list1"/>
    <dgm:cxn modelId="{9FC4CA76-0E69-40C4-9228-794F8D3CD400}" srcId="{47E0A8E9-7853-4DEE-A654-442595C63DEA}" destId="{C463C749-1BD5-4E2F-ABD4-D36D69384834}" srcOrd="6" destOrd="0" parTransId="{8CAB97B9-4921-43F8-87CE-FF3D2F205ADC}" sibTransId="{CF0B7064-E0AB-4BBA-9A5F-021D6DFE64D6}"/>
    <dgm:cxn modelId="{E6D3F511-32E3-457F-8313-ECCF08B57085}" type="presOf" srcId="{C463C749-1BD5-4E2F-ABD4-D36D69384834}" destId="{802FD464-5CB6-40B7-A2B4-AE7E6B5F2C17}" srcOrd="1" destOrd="0" presId="urn:microsoft.com/office/officeart/2005/8/layout/list1"/>
    <dgm:cxn modelId="{7A21418C-9354-4FBF-A532-C0434E286FCD}" type="presOf" srcId="{D49DE709-DF3D-4436-AB75-79D32F744731}" destId="{207AD551-E7F5-494B-88E0-28CD119D768A}" srcOrd="1" destOrd="0" presId="urn:microsoft.com/office/officeart/2005/8/layout/list1"/>
    <dgm:cxn modelId="{A4794E51-A1B6-405F-8593-E9F1ED1BFEDA}" type="presOf" srcId="{D49DE709-DF3D-4436-AB75-79D32F744731}" destId="{61594DD6-FF63-4BE8-B0A0-E09CC819CAED}" srcOrd="0" destOrd="0" presId="urn:microsoft.com/office/officeart/2005/8/layout/list1"/>
    <dgm:cxn modelId="{B3441F13-BBA5-4E2B-BAA9-BBF8A18A8BC6}" srcId="{47E0A8E9-7853-4DEE-A654-442595C63DEA}" destId="{85AFA08E-CA58-49FD-8CCA-3BF3C48515A2}" srcOrd="1" destOrd="0" parTransId="{F032967A-F1EC-4010-997F-E11BFD4C6390}" sibTransId="{6CB106BF-528E-4A13-ACDF-DFACC63C50D9}"/>
    <dgm:cxn modelId="{9C95F442-59BC-4D7F-9F63-2C9A3C16AEA5}" type="presOf" srcId="{8E58EA5C-1385-4545-9A36-74EF69A95257}" destId="{4D304862-9FA2-41EF-B5B0-EDDEC5FE0759}" srcOrd="0" destOrd="0" presId="urn:microsoft.com/office/officeart/2005/8/layout/list1"/>
    <dgm:cxn modelId="{695DE569-6366-4538-A551-AAF5DD3184BC}" type="presOf" srcId="{77CD455A-ED00-4932-B7EF-880AEE63C9D8}" destId="{154AD543-9520-48E9-8D34-E5E117248F37}" srcOrd="1" destOrd="0" presId="urn:microsoft.com/office/officeart/2005/8/layout/list1"/>
    <dgm:cxn modelId="{C2FE22B9-376E-49E8-B01F-CBCD11E2993E}" type="presOf" srcId="{C463C749-1BD5-4E2F-ABD4-D36D69384834}" destId="{3143ACA4-D959-40DF-88C1-63C0E5A4ECAC}" srcOrd="0" destOrd="0" presId="urn:microsoft.com/office/officeart/2005/8/layout/list1"/>
    <dgm:cxn modelId="{2BA52FFA-4026-4DC3-A5ED-0E13E05DEA63}" type="presOf" srcId="{77CD455A-ED00-4932-B7EF-880AEE63C9D8}" destId="{4E6077F9-5D48-48AE-ADBD-FF79ED3C33D9}" srcOrd="0" destOrd="0" presId="urn:microsoft.com/office/officeart/2005/8/layout/list1"/>
    <dgm:cxn modelId="{3DC7BE31-AF1A-4BC1-AB75-FD64B2DE0C1E}" type="presOf" srcId="{85AFA08E-CA58-49FD-8CCA-3BF3C48515A2}" destId="{4DB0590F-522F-4FA8-BBEE-F12DD5CDD872}" srcOrd="1" destOrd="0" presId="urn:microsoft.com/office/officeart/2005/8/layout/list1"/>
    <dgm:cxn modelId="{B3A14EF8-60E2-412F-9DF9-D0540D79CB63}" type="presOf" srcId="{8F1EF0B6-30E0-4E1F-B56E-68E3B0E3A244}" destId="{72684F2A-FE6A-4D89-A70F-51D2F76529C4}" srcOrd="0" destOrd="0" presId="urn:microsoft.com/office/officeart/2005/8/layout/list1"/>
    <dgm:cxn modelId="{B8AB1E9A-0A1A-4D24-B6B7-31B89224632D}" srcId="{47E0A8E9-7853-4DEE-A654-442595C63DEA}" destId="{8F1EF0B6-30E0-4E1F-B56E-68E3B0E3A244}" srcOrd="4" destOrd="0" parTransId="{9AC303FD-9E70-44B1-98E8-BE9A329B7AD0}" sibTransId="{591BFB83-1B86-4D73-AE09-07677D4E0D1B}"/>
    <dgm:cxn modelId="{9768A5A0-0493-43B4-B73B-01FF18F32EA4}" type="presParOf" srcId="{1FC20E31-7BD5-4A93-9B0E-6A049EED099D}" destId="{C378D27F-5AE3-4BC4-872C-7194C439774C}" srcOrd="0" destOrd="0" presId="urn:microsoft.com/office/officeart/2005/8/layout/list1"/>
    <dgm:cxn modelId="{F921AE6A-E007-4EC1-8444-B3F19AFAC614}" type="presParOf" srcId="{C378D27F-5AE3-4BC4-872C-7194C439774C}" destId="{4D304862-9FA2-41EF-B5B0-EDDEC5FE0759}" srcOrd="0" destOrd="0" presId="urn:microsoft.com/office/officeart/2005/8/layout/list1"/>
    <dgm:cxn modelId="{1E6E6987-508A-49A4-BFF2-3CF74D4013C5}" type="presParOf" srcId="{C378D27F-5AE3-4BC4-872C-7194C439774C}" destId="{5F19EB8A-9DE6-4957-8536-253887607497}" srcOrd="1" destOrd="0" presId="urn:microsoft.com/office/officeart/2005/8/layout/list1"/>
    <dgm:cxn modelId="{A0D28EB9-F2A7-4922-92E0-B8BD3630BF27}" type="presParOf" srcId="{1FC20E31-7BD5-4A93-9B0E-6A049EED099D}" destId="{814ADA76-7349-40FB-9D64-936C956026CE}" srcOrd="1" destOrd="0" presId="urn:microsoft.com/office/officeart/2005/8/layout/list1"/>
    <dgm:cxn modelId="{EC765282-BC93-4357-9C67-0677E5C2A778}" type="presParOf" srcId="{1FC20E31-7BD5-4A93-9B0E-6A049EED099D}" destId="{05F568D5-B82D-4657-A5BD-9398723D2AD6}" srcOrd="2" destOrd="0" presId="urn:microsoft.com/office/officeart/2005/8/layout/list1"/>
    <dgm:cxn modelId="{CABD69C7-0B08-40AF-BE1E-35475FDC40D0}" type="presParOf" srcId="{1FC20E31-7BD5-4A93-9B0E-6A049EED099D}" destId="{B15EDA1B-48FB-46CC-8AB1-ADF9379276F5}" srcOrd="3" destOrd="0" presId="urn:microsoft.com/office/officeart/2005/8/layout/list1"/>
    <dgm:cxn modelId="{A85CA9E3-7ED6-4E49-9B86-FCED0ACD401A}" type="presParOf" srcId="{1FC20E31-7BD5-4A93-9B0E-6A049EED099D}" destId="{24B5B031-27B2-4B9F-A3BB-161C6A05C394}" srcOrd="4" destOrd="0" presId="urn:microsoft.com/office/officeart/2005/8/layout/list1"/>
    <dgm:cxn modelId="{763470E0-9FA0-446F-A5BC-7943AAA3328B}" type="presParOf" srcId="{24B5B031-27B2-4B9F-A3BB-161C6A05C394}" destId="{04B88140-2052-44CF-972D-8423F09B2651}" srcOrd="0" destOrd="0" presId="urn:microsoft.com/office/officeart/2005/8/layout/list1"/>
    <dgm:cxn modelId="{CC93B584-AF83-4BC7-BF0E-9484F5208F95}" type="presParOf" srcId="{24B5B031-27B2-4B9F-A3BB-161C6A05C394}" destId="{4DB0590F-522F-4FA8-BBEE-F12DD5CDD872}" srcOrd="1" destOrd="0" presId="urn:microsoft.com/office/officeart/2005/8/layout/list1"/>
    <dgm:cxn modelId="{65578C0D-803D-45AC-AB16-2DC38F58B231}" type="presParOf" srcId="{1FC20E31-7BD5-4A93-9B0E-6A049EED099D}" destId="{412162BD-C604-4957-879B-F703EDE18C0A}" srcOrd="5" destOrd="0" presId="urn:microsoft.com/office/officeart/2005/8/layout/list1"/>
    <dgm:cxn modelId="{19A4A15A-FB24-4404-B6CA-FFFC568835E2}" type="presParOf" srcId="{1FC20E31-7BD5-4A93-9B0E-6A049EED099D}" destId="{2AE34B8A-FAFF-40B3-9EE7-DC559B110A20}" srcOrd="6" destOrd="0" presId="urn:microsoft.com/office/officeart/2005/8/layout/list1"/>
    <dgm:cxn modelId="{C73FC976-3714-414D-A5F1-D678DDECA066}" type="presParOf" srcId="{1FC20E31-7BD5-4A93-9B0E-6A049EED099D}" destId="{E0BA94B6-BB5C-4762-BCE5-EF56073C6B53}" srcOrd="7" destOrd="0" presId="urn:microsoft.com/office/officeart/2005/8/layout/list1"/>
    <dgm:cxn modelId="{CD9285DC-C5E9-403F-9DB5-5A0972DADE45}" type="presParOf" srcId="{1FC20E31-7BD5-4A93-9B0E-6A049EED099D}" destId="{8B9FC7F0-E074-4EC2-A193-FAFEDCC2E831}" srcOrd="8" destOrd="0" presId="urn:microsoft.com/office/officeart/2005/8/layout/list1"/>
    <dgm:cxn modelId="{5562E5DC-70BC-4949-8417-2006F58A2C24}" type="presParOf" srcId="{8B9FC7F0-E074-4EC2-A193-FAFEDCC2E831}" destId="{4E6077F9-5D48-48AE-ADBD-FF79ED3C33D9}" srcOrd="0" destOrd="0" presId="urn:microsoft.com/office/officeart/2005/8/layout/list1"/>
    <dgm:cxn modelId="{4CDC4C03-E3B8-43E1-8D7B-4A54957FF80F}" type="presParOf" srcId="{8B9FC7F0-E074-4EC2-A193-FAFEDCC2E831}" destId="{154AD543-9520-48E9-8D34-E5E117248F37}" srcOrd="1" destOrd="0" presId="urn:microsoft.com/office/officeart/2005/8/layout/list1"/>
    <dgm:cxn modelId="{4CBEA0C8-B56A-47CA-8BAA-62F13779EC5B}" type="presParOf" srcId="{1FC20E31-7BD5-4A93-9B0E-6A049EED099D}" destId="{24851361-E9BB-4B84-9F84-E332BAE49A45}" srcOrd="9" destOrd="0" presId="urn:microsoft.com/office/officeart/2005/8/layout/list1"/>
    <dgm:cxn modelId="{B50049DC-F027-4FAA-B548-99B58A20389B}" type="presParOf" srcId="{1FC20E31-7BD5-4A93-9B0E-6A049EED099D}" destId="{8D65E1FE-3DD2-4D35-8366-058C7FF1E6D3}" srcOrd="10" destOrd="0" presId="urn:microsoft.com/office/officeart/2005/8/layout/list1"/>
    <dgm:cxn modelId="{A5C7E4C8-8B1B-4771-98B3-F920FD08B059}" type="presParOf" srcId="{1FC20E31-7BD5-4A93-9B0E-6A049EED099D}" destId="{9B7000C1-BAF7-4563-8E70-E5C531E3650A}" srcOrd="11" destOrd="0" presId="urn:microsoft.com/office/officeart/2005/8/layout/list1"/>
    <dgm:cxn modelId="{66AF2CEE-70AC-4E05-BB43-D61A9A25741D}" type="presParOf" srcId="{1FC20E31-7BD5-4A93-9B0E-6A049EED099D}" destId="{71823FAF-E293-4661-9E52-DE8CD7671545}" srcOrd="12" destOrd="0" presId="urn:microsoft.com/office/officeart/2005/8/layout/list1"/>
    <dgm:cxn modelId="{DBA6E6A0-D416-4F67-99BB-8BC77E1EC2B7}" type="presParOf" srcId="{71823FAF-E293-4661-9E52-DE8CD7671545}" destId="{DF48AEBE-BA1A-465D-B15B-E7C22DB52A4B}" srcOrd="0" destOrd="0" presId="urn:microsoft.com/office/officeart/2005/8/layout/list1"/>
    <dgm:cxn modelId="{C3A698D3-3390-4EF5-AFEF-B8E48A3F3751}" type="presParOf" srcId="{71823FAF-E293-4661-9E52-DE8CD7671545}" destId="{5F35255E-A71C-40D1-909D-1A689DA2DE48}" srcOrd="1" destOrd="0" presId="urn:microsoft.com/office/officeart/2005/8/layout/list1"/>
    <dgm:cxn modelId="{48CDC000-2E13-4D4A-8A0C-91B6E5D0DF85}" type="presParOf" srcId="{1FC20E31-7BD5-4A93-9B0E-6A049EED099D}" destId="{62AD3D34-CF25-41D1-A926-84D2FA6C3E00}" srcOrd="13" destOrd="0" presId="urn:microsoft.com/office/officeart/2005/8/layout/list1"/>
    <dgm:cxn modelId="{29C68B23-E68A-441F-B466-C3CA4E6DE02D}" type="presParOf" srcId="{1FC20E31-7BD5-4A93-9B0E-6A049EED099D}" destId="{CB31E4F4-42A5-489D-B3B1-85F9853D9DC6}" srcOrd="14" destOrd="0" presId="urn:microsoft.com/office/officeart/2005/8/layout/list1"/>
    <dgm:cxn modelId="{748BFE19-C802-46A5-9F42-B864AC5ECEF5}" type="presParOf" srcId="{1FC20E31-7BD5-4A93-9B0E-6A049EED099D}" destId="{7986E31F-9310-4621-B67E-528AACD4000A}" srcOrd="15" destOrd="0" presId="urn:microsoft.com/office/officeart/2005/8/layout/list1"/>
    <dgm:cxn modelId="{0974FBBB-8A4E-42D0-A8FF-66691DB73B36}" type="presParOf" srcId="{1FC20E31-7BD5-4A93-9B0E-6A049EED099D}" destId="{DAA605D5-A303-428F-8B7F-09AAEF59F135}" srcOrd="16" destOrd="0" presId="urn:microsoft.com/office/officeart/2005/8/layout/list1"/>
    <dgm:cxn modelId="{8E2465B6-48F3-4553-B369-BCFBCCDCC4C3}" type="presParOf" srcId="{DAA605D5-A303-428F-8B7F-09AAEF59F135}" destId="{72684F2A-FE6A-4D89-A70F-51D2F76529C4}" srcOrd="0" destOrd="0" presId="urn:microsoft.com/office/officeart/2005/8/layout/list1"/>
    <dgm:cxn modelId="{237620D8-6BA8-4F6C-9ABB-F1CCCE2D4EE8}" type="presParOf" srcId="{DAA605D5-A303-428F-8B7F-09AAEF59F135}" destId="{83EC8DE7-177A-4DF4-B891-3FB011B5093F}" srcOrd="1" destOrd="0" presId="urn:microsoft.com/office/officeart/2005/8/layout/list1"/>
    <dgm:cxn modelId="{67D44331-D58F-4D84-8751-DDE6A4699823}" type="presParOf" srcId="{1FC20E31-7BD5-4A93-9B0E-6A049EED099D}" destId="{6AE56A81-8FAD-4D21-AF21-F9C4A5461F16}" srcOrd="17" destOrd="0" presId="urn:microsoft.com/office/officeart/2005/8/layout/list1"/>
    <dgm:cxn modelId="{1E95BD45-1945-4AA9-8E63-5197625566A2}" type="presParOf" srcId="{1FC20E31-7BD5-4A93-9B0E-6A049EED099D}" destId="{0C7030DE-0448-4B96-B66B-43DAE9B82162}" srcOrd="18" destOrd="0" presId="urn:microsoft.com/office/officeart/2005/8/layout/list1"/>
    <dgm:cxn modelId="{14DC0D56-D5DB-43B9-99B4-4A71CEA23E04}" type="presParOf" srcId="{1FC20E31-7BD5-4A93-9B0E-6A049EED099D}" destId="{DC29E80D-E946-45F5-9070-233FEC741313}" srcOrd="19" destOrd="0" presId="urn:microsoft.com/office/officeart/2005/8/layout/list1"/>
    <dgm:cxn modelId="{D3B7E806-8110-403E-9467-C47FDE4AC42A}" type="presParOf" srcId="{1FC20E31-7BD5-4A93-9B0E-6A049EED099D}" destId="{43ADF17B-94CF-4A05-AA2B-F2D71D2F89A8}" srcOrd="20" destOrd="0" presId="urn:microsoft.com/office/officeart/2005/8/layout/list1"/>
    <dgm:cxn modelId="{5A3D187D-6CD1-4B01-8C7D-54C2E2C76A9A}" type="presParOf" srcId="{43ADF17B-94CF-4A05-AA2B-F2D71D2F89A8}" destId="{61594DD6-FF63-4BE8-B0A0-E09CC819CAED}" srcOrd="0" destOrd="0" presId="urn:microsoft.com/office/officeart/2005/8/layout/list1"/>
    <dgm:cxn modelId="{944D52C0-6BC1-499A-8085-7D629C07047F}" type="presParOf" srcId="{43ADF17B-94CF-4A05-AA2B-F2D71D2F89A8}" destId="{207AD551-E7F5-494B-88E0-28CD119D768A}" srcOrd="1" destOrd="0" presId="urn:microsoft.com/office/officeart/2005/8/layout/list1"/>
    <dgm:cxn modelId="{547AE8EB-80EB-4EE9-9B22-6F91255DD4A9}" type="presParOf" srcId="{1FC20E31-7BD5-4A93-9B0E-6A049EED099D}" destId="{5AD04EF6-BAA3-4BE5-A6BB-7F885D03F131}" srcOrd="21" destOrd="0" presId="urn:microsoft.com/office/officeart/2005/8/layout/list1"/>
    <dgm:cxn modelId="{B0AB3177-E784-4334-B872-F2459093695A}" type="presParOf" srcId="{1FC20E31-7BD5-4A93-9B0E-6A049EED099D}" destId="{F7BE92EE-50E2-4714-98FB-88BF96148E4B}" srcOrd="22" destOrd="0" presId="urn:microsoft.com/office/officeart/2005/8/layout/list1"/>
    <dgm:cxn modelId="{76F88E03-A9F4-4C17-A2D6-FCFE8332FABB}" type="presParOf" srcId="{1FC20E31-7BD5-4A93-9B0E-6A049EED099D}" destId="{D0C3DC92-2B2C-4B5B-BC4C-D9CAA8F66B5A}" srcOrd="23" destOrd="0" presId="urn:microsoft.com/office/officeart/2005/8/layout/list1"/>
    <dgm:cxn modelId="{0334F015-5689-4450-853B-47C62DC6D73D}" type="presParOf" srcId="{1FC20E31-7BD5-4A93-9B0E-6A049EED099D}" destId="{15C15C69-BA9C-47D1-8CFA-FCAA945F4193}" srcOrd="24" destOrd="0" presId="urn:microsoft.com/office/officeart/2005/8/layout/list1"/>
    <dgm:cxn modelId="{2EFDD0EB-9C62-40AC-B8AC-059657D48BAB}" type="presParOf" srcId="{15C15C69-BA9C-47D1-8CFA-FCAA945F4193}" destId="{3143ACA4-D959-40DF-88C1-63C0E5A4ECAC}" srcOrd="0" destOrd="0" presId="urn:microsoft.com/office/officeart/2005/8/layout/list1"/>
    <dgm:cxn modelId="{35C27843-FA2D-43F7-8BCD-F5840D6CEFB5}" type="presParOf" srcId="{15C15C69-BA9C-47D1-8CFA-FCAA945F4193}" destId="{802FD464-5CB6-40B7-A2B4-AE7E6B5F2C17}" srcOrd="1" destOrd="0" presId="urn:microsoft.com/office/officeart/2005/8/layout/list1"/>
    <dgm:cxn modelId="{DA1A98ED-998B-466C-BEBD-1D7ECB5AE62A}" type="presParOf" srcId="{1FC20E31-7BD5-4A93-9B0E-6A049EED099D}" destId="{F460792B-2C64-46FB-9E83-FF325B194D35}" srcOrd="25" destOrd="0" presId="urn:microsoft.com/office/officeart/2005/8/layout/list1"/>
    <dgm:cxn modelId="{01C9A931-E254-4987-B697-37F989C71EFB}" type="presParOf" srcId="{1FC20E31-7BD5-4A93-9B0E-6A049EED099D}" destId="{3EEA57ED-B6B3-4DD8-863D-FF491339AF99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5F568D5-B82D-4657-A5BD-9398723D2AD6}">
      <dsp:nvSpPr>
        <dsp:cNvPr id="0" name=""/>
        <dsp:cNvSpPr/>
      </dsp:nvSpPr>
      <dsp:spPr>
        <a:xfrm>
          <a:off x="0" y="308397"/>
          <a:ext cx="8352928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19EB8A-9DE6-4957-8536-253887607497}">
      <dsp:nvSpPr>
        <dsp:cNvPr id="0" name=""/>
        <dsp:cNvSpPr/>
      </dsp:nvSpPr>
      <dsp:spPr>
        <a:xfrm>
          <a:off x="481901" y="119484"/>
          <a:ext cx="7435342" cy="45849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</a:t>
          </a: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Обобщающее повторение ранее изученного</a:t>
          </a:r>
          <a:endParaRPr lang="ru-RU" sz="2400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81901" y="119484"/>
        <a:ext cx="7435342" cy="458496"/>
      </dsp:txXfrm>
    </dsp:sp>
    <dsp:sp modelId="{2AE34B8A-FAFF-40B3-9EE7-DC559B110A20}">
      <dsp:nvSpPr>
        <dsp:cNvPr id="0" name=""/>
        <dsp:cNvSpPr/>
      </dsp:nvSpPr>
      <dsp:spPr>
        <a:xfrm>
          <a:off x="0" y="1036173"/>
          <a:ext cx="8352928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B0590F-522F-4FA8-BBEE-F12DD5CDD872}">
      <dsp:nvSpPr>
        <dsp:cNvPr id="0" name=""/>
        <dsp:cNvSpPr/>
      </dsp:nvSpPr>
      <dsp:spPr>
        <a:xfrm>
          <a:off x="481901" y="847260"/>
          <a:ext cx="7435342" cy="45849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</a:t>
          </a: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Определение, основные понятия </a:t>
          </a:r>
          <a:endParaRPr lang="ru-RU" sz="2400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81901" y="847260"/>
        <a:ext cx="7435342" cy="458496"/>
      </dsp:txXfrm>
    </dsp:sp>
    <dsp:sp modelId="{8D65E1FE-3DD2-4D35-8366-058C7FF1E6D3}">
      <dsp:nvSpPr>
        <dsp:cNvPr id="0" name=""/>
        <dsp:cNvSpPr/>
      </dsp:nvSpPr>
      <dsp:spPr>
        <a:xfrm>
          <a:off x="0" y="1731064"/>
          <a:ext cx="8352928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4AD543-9520-48E9-8D34-E5E117248F37}">
      <dsp:nvSpPr>
        <dsp:cNvPr id="0" name=""/>
        <dsp:cNvSpPr/>
      </dsp:nvSpPr>
      <dsp:spPr>
        <a:xfrm>
          <a:off x="456775" y="1514414"/>
          <a:ext cx="7533572" cy="42561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3.</a:t>
          </a: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Пути достижения биологического процесса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6775" y="1514414"/>
        <a:ext cx="7533572" cy="425610"/>
      </dsp:txXfrm>
    </dsp:sp>
    <dsp:sp modelId="{CB31E4F4-42A5-489D-B3B1-85F9853D9DC6}">
      <dsp:nvSpPr>
        <dsp:cNvPr id="0" name=""/>
        <dsp:cNvSpPr/>
      </dsp:nvSpPr>
      <dsp:spPr>
        <a:xfrm>
          <a:off x="0" y="2463371"/>
          <a:ext cx="8352928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35255E-A71C-40D1-909D-1A689DA2DE48}">
      <dsp:nvSpPr>
        <dsp:cNvPr id="0" name=""/>
        <dsp:cNvSpPr/>
      </dsp:nvSpPr>
      <dsp:spPr>
        <a:xfrm>
          <a:off x="441176" y="2226839"/>
          <a:ext cx="7546903" cy="46302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4.</a:t>
          </a: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Ароморфоз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1176" y="2226839"/>
        <a:ext cx="7546903" cy="463027"/>
      </dsp:txXfrm>
    </dsp:sp>
    <dsp:sp modelId="{0C7030DE-0448-4B96-B66B-43DAE9B82162}">
      <dsp:nvSpPr>
        <dsp:cNvPr id="0" name=""/>
        <dsp:cNvSpPr/>
      </dsp:nvSpPr>
      <dsp:spPr>
        <a:xfrm>
          <a:off x="0" y="3140241"/>
          <a:ext cx="8352928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EC8DE7-177A-4DF4-B891-3FB011B5093F}">
      <dsp:nvSpPr>
        <dsp:cNvPr id="0" name=""/>
        <dsp:cNvSpPr/>
      </dsp:nvSpPr>
      <dsp:spPr>
        <a:xfrm>
          <a:off x="417646" y="2983571"/>
          <a:ext cx="7551698" cy="40758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5.</a:t>
          </a: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Идиоадаптация</a:t>
          </a: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 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7646" y="2983571"/>
        <a:ext cx="7551698" cy="407589"/>
      </dsp:txXfrm>
    </dsp:sp>
    <dsp:sp modelId="{F7BE92EE-50E2-4714-98FB-88BF96148E4B}">
      <dsp:nvSpPr>
        <dsp:cNvPr id="0" name=""/>
        <dsp:cNvSpPr/>
      </dsp:nvSpPr>
      <dsp:spPr>
        <a:xfrm>
          <a:off x="0" y="3802035"/>
          <a:ext cx="8352928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7AD551-E7F5-494B-88E0-28CD119D768A}">
      <dsp:nvSpPr>
        <dsp:cNvPr id="0" name=""/>
        <dsp:cNvSpPr/>
      </dsp:nvSpPr>
      <dsp:spPr>
        <a:xfrm>
          <a:off x="417646" y="3660441"/>
          <a:ext cx="7551698" cy="39251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</a:t>
          </a: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Общая дегенерация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7646" y="3660441"/>
        <a:ext cx="7551698" cy="392514"/>
      </dsp:txXfrm>
    </dsp:sp>
    <dsp:sp modelId="{3EEA57ED-B6B3-4DD8-863D-FF491339AF99}">
      <dsp:nvSpPr>
        <dsp:cNvPr id="0" name=""/>
        <dsp:cNvSpPr/>
      </dsp:nvSpPr>
      <dsp:spPr>
        <a:xfrm>
          <a:off x="0" y="4511338"/>
          <a:ext cx="8352928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2FD464-5CB6-40B7-A2B4-AE7E6B5F2C17}">
      <dsp:nvSpPr>
        <dsp:cNvPr id="0" name=""/>
        <dsp:cNvSpPr/>
      </dsp:nvSpPr>
      <dsp:spPr>
        <a:xfrm>
          <a:off x="417646" y="4322235"/>
          <a:ext cx="7551698" cy="44002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7.</a:t>
          </a: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Выводы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7646" y="4322235"/>
        <a:ext cx="7551698" cy="4400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38189-6FF2-4759-9E67-FC40C5140D1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FBF478-825F-4EA4-9686-1123817149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A117-2DC3-4FF9-8D38-6DFEAB9E6AB9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1778D-671D-4322-BDB0-7C5C570A0FDD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AB1A-70EA-4F30-974A-1BF348E5708D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6AE0A-9D20-456F-9DD6-CAF194DB6F3F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5797-904A-4AB4-B5C0-47EB800AD7D2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FC082-3FD4-4155-9D30-6B57DC68D59D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C5686-4AAD-4B08-A523-7CFFAD5E7632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5CF96-80D1-436A-903C-5BD3D636396E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6787B-3808-4118-B728-0B2B39C65024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15E8-2E32-4DA0-9F90-A04CA8BF1145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A0E92-C9AE-450A-89B9-9BE4B98AE309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5709">
            <a:alpha val="13725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C9575-FF0D-4AE8-A115-91D52F01EAEE}" type="datetime1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17E82-3486-4A22-9A95-B0C179744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slide" Target="slide5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0.xml"/><Relationship Id="rId4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276872"/>
            <a:ext cx="8784976" cy="187743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Основные направления эволюционного процесса </a:t>
            </a:r>
            <a:endParaRPr lang="ru-RU" sz="5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60648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ГБУ КО ПОО </a:t>
            </a:r>
          </a:p>
          <a:p>
            <a:pPr algn="ctr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«Прибалтийский судостроительный техникум»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tehnikum_logo_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572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203848" y="6093296"/>
            <a:ext cx="29523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Калининград </a:t>
            </a:r>
          </a:p>
        </p:txBody>
      </p:sp>
      <p:sp>
        <p:nvSpPr>
          <p:cNvPr id="7" name="Прямоугольник 8"/>
          <p:cNvSpPr>
            <a:spLocks noChangeArrowheads="1"/>
          </p:cNvSpPr>
          <p:nvPr/>
        </p:nvSpPr>
        <p:spPr bwMode="auto">
          <a:xfrm>
            <a:off x="251520" y="5013176"/>
            <a:ext cx="67151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 преподаватель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Мостаков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В.Ю.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251520" y="836712"/>
            <a:ext cx="8640960" cy="5833963"/>
          </a:xfrm>
          <a:prstGeom prst="rect">
            <a:avLst/>
          </a:prstGeom>
          <a:noFill/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4211960" y="836712"/>
            <a:ext cx="4608512" cy="2380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Идея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 возможных путях биологического прогресса в процессе эволюции была разработана нашим крупным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ученым-эволюционистом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А.Н.Северцовым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1925 г.</a:t>
            </a:r>
          </a:p>
        </p:txBody>
      </p:sp>
      <p:pic>
        <p:nvPicPr>
          <p:cNvPr id="1026" name="Picture 2" descr="C:\Users\123\Documents\Мои документы\Работа\ИКТ -уроки\Билогия\ИКТ-уроки\Эволюционное учение\Рабочие материалы\Направления эволюции\Severtsov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908720"/>
            <a:ext cx="3672408" cy="4392488"/>
          </a:xfrm>
          <a:prstGeom prst="rect">
            <a:avLst/>
          </a:prstGeom>
          <a:noFill/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51520" y="5301208"/>
            <a:ext cx="367240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Северцов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Алексей Николаевич</a:t>
            </a:r>
          </a:p>
          <a:p>
            <a:pPr algn="ctr">
              <a:buClr>
                <a:schemeClr val="bg2"/>
              </a:buClr>
              <a:buSzPct val="75000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1866 – 1936</a:t>
            </a:r>
          </a:p>
          <a:p>
            <a:pPr algn="ctr">
              <a:buClr>
                <a:schemeClr val="bg2"/>
              </a:buClr>
              <a:buSzPct val="75000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русский биолог, основоположник эволюционной морфологии животных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8864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Пути достижения биологического прогресса</a:t>
            </a:r>
          </a:p>
        </p:txBody>
      </p:sp>
      <p:sp>
        <p:nvSpPr>
          <p:cNvPr id="9" name="Управляющая кнопка: назад 8">
            <a:hlinkClick r:id="" action="ppaction://hlinkshowjump?jump=nextslide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332656"/>
            <a:ext cx="8712968" cy="120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75000"/>
              </a:lnSpc>
              <a:spcBef>
                <a:spcPct val="0"/>
              </a:spcBef>
              <a:defRPr/>
            </a:pPr>
            <a:r>
              <a:rPr lang="ru-RU" sz="3200" b="1" i="1" dirty="0" smtClean="0">
                <a:latin typeface="Georgia" pitchFamily="18" charset="0"/>
              </a:rPr>
              <a:t>Схема соотношений между различными путями эволюции по </a:t>
            </a:r>
            <a:r>
              <a:rPr lang="ru-RU" sz="3200" b="1" i="1" dirty="0" err="1" smtClean="0">
                <a:latin typeface="Georgia" pitchFamily="18" charset="0"/>
              </a:rPr>
              <a:t>Северцову</a:t>
            </a:r>
            <a:r>
              <a:rPr lang="ru-RU" sz="3200" b="1" i="1" dirty="0" smtClean="0">
                <a:latin typeface="Georgia" pitchFamily="18" charset="0"/>
              </a:rPr>
              <a:t> А.Н.</a:t>
            </a:r>
          </a:p>
        </p:txBody>
      </p:sp>
      <p:pic>
        <p:nvPicPr>
          <p:cNvPr id="12" name="Picture 4" descr="Соотношение между ароморфозом идиодаптацией и дегенерацие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23528" y="1628800"/>
            <a:ext cx="8496944" cy="4248472"/>
          </a:xfrm>
          <a:prstGeom prst="rect">
            <a:avLst/>
          </a:prstGeom>
          <a:solidFill>
            <a:srgbClr val="FDFDAF"/>
          </a:solidFill>
          <a:ln w="0" cmpd="sng">
            <a:solidFill>
              <a:schemeClr val="tx1"/>
            </a:solidFill>
          </a:ln>
        </p:spPr>
      </p:pic>
      <p:sp>
        <p:nvSpPr>
          <p:cNvPr id="13" name="Управляющая кнопка: назад 12">
            <a:hlinkClick r:id="rId3" action="ppaction://hlinksldjump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260648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Ароморфоз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крупное преобразование организмов, ведущее к возникновению адаптаций, которые существенно повышают их общий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уровень организации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(связан с появлением крупных таксономических единиц, новых классов, отделов и т.д.) 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1772816"/>
            <a:ext cx="8712968" cy="2749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Примеры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37200" lvl="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Образование клетки;</a:t>
            </a:r>
          </a:p>
          <a:p>
            <a:pPr marL="63720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Появление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многоклеточности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37200" lvl="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Появление фотосинтеза; </a:t>
            </a:r>
          </a:p>
          <a:p>
            <a:pPr marL="63720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Выход растений и животных на сушу;</a:t>
            </a:r>
          </a:p>
          <a:p>
            <a:pPr marL="637200" lvl="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Возникновение цветка и т.д.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79512" y="260648"/>
            <a:ext cx="8712968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Ароморфоз (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греч. </a:t>
            </a:r>
            <a:r>
              <a:rPr lang="en-US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airo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поднимаю; </a:t>
            </a:r>
            <a:r>
              <a:rPr lang="en-US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morphosis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образец, форма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– крупное эволюционное преобразование в строении и функциях организмов, одно из основных направлений эволюции живого мира.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Формирование ароморфоза – очень длительный процесс, происходящий на основе наследственной изменчивости и естественного отбора. По мнению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А.Н.Северцова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ароморфозы обеспечили возникновение новых классов, отделов и типов организмов.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13</a:t>
            </a:fld>
            <a:endParaRPr lang="ru-RU"/>
          </a:p>
        </p:txBody>
      </p: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395536" y="332656"/>
            <a:ext cx="8352928" cy="5760640"/>
            <a:chOff x="748" y="2160"/>
            <a:chExt cx="4219" cy="1993"/>
          </a:xfrm>
        </p:grpSpPr>
        <p:grpSp>
          <p:nvGrpSpPr>
            <p:cNvPr id="6" name="Group 22"/>
            <p:cNvGrpSpPr>
              <a:grpSpLocks/>
            </p:cNvGrpSpPr>
            <p:nvPr/>
          </p:nvGrpSpPr>
          <p:grpSpPr bwMode="auto">
            <a:xfrm>
              <a:off x="748" y="2160"/>
              <a:ext cx="4219" cy="1814"/>
              <a:chOff x="431" y="2205"/>
              <a:chExt cx="4354" cy="1909"/>
            </a:xfrm>
          </p:grpSpPr>
          <p:pic>
            <p:nvPicPr>
              <p:cNvPr id="8" name="Picture 15" descr="змеи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31" y="2205"/>
                <a:ext cx="3265" cy="19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" name="Group 21"/>
              <p:cNvGrpSpPr>
                <a:grpSpLocks/>
              </p:cNvGrpSpPr>
              <p:nvPr/>
            </p:nvGrpSpPr>
            <p:grpSpPr bwMode="auto">
              <a:xfrm>
                <a:off x="1008" y="2205"/>
                <a:ext cx="3777" cy="1905"/>
                <a:chOff x="1008" y="2205"/>
                <a:chExt cx="3777" cy="1905"/>
              </a:xfrm>
            </p:grpSpPr>
            <p:sp>
              <p:nvSpPr>
                <p:cNvPr id="1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1008" y="3578"/>
                  <a:ext cx="239" cy="2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pic>
              <p:nvPicPr>
                <p:cNvPr id="11" name="Picture 18" descr="Безымянный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3696" y="2205"/>
                  <a:ext cx="1089" cy="19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7" name="Text Box 23"/>
            <p:cNvSpPr txBox="1">
              <a:spLocks noChangeArrowheads="1"/>
            </p:cNvSpPr>
            <p:nvPr/>
          </p:nvSpPr>
          <p:spPr bwMode="auto">
            <a:xfrm>
              <a:off x="793" y="4009"/>
              <a:ext cx="417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Схема строения нервной системы у живых организмов</a:t>
              </a:r>
            </a:p>
          </p:txBody>
        </p:sp>
      </p:grp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>
          <a:xfrm>
            <a:off x="251521" y="332655"/>
            <a:ext cx="8712968" cy="2520281"/>
          </a:xfrm>
          <a:prstGeom prst="rect">
            <a:avLst/>
          </a:prstGeom>
          <a:noFill/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 эволюции живых организмов можно выделить несколько крупных ароморфозов: возникновение фотосинтеза,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многоклеточности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полового размножения, приобретение постоянной температуры тела, появление головного мозга, прогрессивное развитие кровеносной и дыхательной систем, развитие челюстей у предков позвоночных животных, возникновение семян у растений и др.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60648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Идиоадаптация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частные приспособления организмов, ведущие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 возникновению большого количества мелких приспособлений к конкретным условиям среды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без принципиального изменения их общего уровня организации (связана с появлением более мелких таксономических единиц, новых видов, родов и т.д.)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492896"/>
            <a:ext cx="8784976" cy="2306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Примеры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3720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Появление покровительственной окраски;</a:t>
            </a:r>
          </a:p>
          <a:p>
            <a:pPr marL="63720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Уплощение тела придонных животных;</a:t>
            </a:r>
          </a:p>
          <a:p>
            <a:pPr marL="63720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соцветий;</a:t>
            </a:r>
          </a:p>
          <a:p>
            <a:pPr marL="63720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Видоизменение побегов и т.д.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51520" y="332656"/>
            <a:ext cx="8640960" cy="4320480"/>
          </a:xfrm>
          <a:prstGeom prst="rect">
            <a:avLst/>
          </a:prstGeom>
        </p:spPr>
        <p:txBody>
          <a:bodyPr/>
          <a:lstStyle/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400" dirty="0" smtClean="0"/>
              <a:t>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Идиоадаптация (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греч. 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idios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особый, своеобразный; лат.  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adaptatio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приспособление, прилаживание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 – частное приспособление организмов к определенному образу жизни в конкретных условиях внешней среды. Не затрагивая общего уровня биологическое организации группы организмов, идиоадаптация ведет к появлению разнообразных приспособительных форм и вариантов группы в пределах одного уровня.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400" baseline="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Благодаря формированию различных</a:t>
            </a:r>
            <a:r>
              <a:rPr lang="ru-RU" altLang="ja-JP" sz="2400" dirty="0" smtClean="0">
                <a:latin typeface="Times New Roman" pitchFamily="18" charset="0"/>
              </a:rPr>
              <a:t> идиоадаптаций, животные близких видов могут жить в самых различных географических зонах.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назад 9">
            <a:hlinkClick r:id="rId3" action="ppaction://hlinksldjump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7" grpId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slide0011_image0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2636912"/>
            <a:ext cx="2304256" cy="288032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" name="Picture 9" descr="62f9d5f2fe73a79004aa9a4fefce890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476672"/>
            <a:ext cx="2304256" cy="216024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Picture 5" descr="slide0008_image01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800" y="476672"/>
            <a:ext cx="2952328" cy="259228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" name="Picture 6" descr="slide0009_image01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52120" y="476672"/>
            <a:ext cx="3001219" cy="504056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" name="Picture 8" descr="brik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71800" y="3068960"/>
            <a:ext cx="2880320" cy="244827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323528" y="5661248"/>
            <a:ext cx="84614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Различные формы клюва птиц в зависимости от пищевой специализации вида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F217E82-3486-4A22-9A95-B0C1797443C1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427984" y="476672"/>
            <a:ext cx="4320604" cy="5904656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000" dirty="0" smtClean="0"/>
              <a:t>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Примером идиоадаптации на уровне рода может служить разнообразие видов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вьюрков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обнаруженное Чарльзом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Дарвином на островах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Галапагосского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архипелага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Все виды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вьюрков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имели сходный уровень организации, но, находясь в различных условиях отдельных островов, приобрели там совершенно разные свойства в размещении своих укрытий, постройке гнезд и особенно в способах добычи пищи. Все эти приспособления повлекли за собой изменения в облике вьюрков (форма клюва, размер головы, хвоста и всего тела), поведении и образе жизни. </a:t>
            </a:r>
          </a:p>
        </p:txBody>
      </p:sp>
      <p:pic>
        <p:nvPicPr>
          <p:cNvPr id="11" name="Picture 4" descr="Разнообразие вьюрков на Галапогосских островах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7544" y="476672"/>
            <a:ext cx="396044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659563" y="2852738"/>
            <a:ext cx="7921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60648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Общая дегенерация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упрощение организмов в строении и функционировании, ведущее к снижению общего уровня организации и утрате систем органов и ряда функций </a:t>
            </a:r>
            <a:r>
              <a:rPr lang="ru-RU" sz="2400" dirty="0" smtClean="0">
                <a:latin typeface="Times New Roman" pitchFamily="18" charset="0"/>
              </a:rPr>
              <a:t>в процессе видообразования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при условии сохранения постоянства среды (связана с переходом 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паразитическому образу жизни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т.д.)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84976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Примеры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3720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Утрата пищеварительной системы паразитическими червями;</a:t>
            </a:r>
          </a:p>
          <a:p>
            <a:pPr marL="63720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Утрата растениями-паразитами корней и листьев;</a:t>
            </a:r>
          </a:p>
          <a:p>
            <a:pPr marL="63720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Переход от кислородного дыхания 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бескислородному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37200" lvl="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Утрата крыльев, глаз и т.д.;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51520" y="260648"/>
            <a:ext cx="8712968" cy="5400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400" dirty="0" smtClean="0"/>
              <a:t>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Дегенерация (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лат. 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degenero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- вырождаюсь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 – развитие организмов по пути резкого упрощения организации, связанного с исчезновением целых систем органов и функций.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Упрощение биологической организации группы при соответствующем образе жизни организмов часто обеспечивает им большое процветание и вхождение видов в новую адаптивную среду. Поэтому дегенерацию можно рассматривать как приобретение организмами особых, принципиально новых адаптивных особенностей, хотя при этом эволюция выражена в виде утраты ряда органов.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Примером могут служить регрессивные преобразования при переходе животных к неподвижному, сидячему образу жизни и при паразитизме. </a:t>
            </a:r>
          </a:p>
        </p:txBody>
      </p:sp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211960" y="260648"/>
            <a:ext cx="4752652" cy="6120680"/>
          </a:xfrm>
          <a:prstGeom prst="rect">
            <a:avLst/>
          </a:prstGeom>
        </p:spPr>
        <p:txBody>
          <a:bodyPr/>
          <a:lstStyle/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</a:pPr>
            <a:r>
              <a:rPr lang="ru-RU" dirty="0" smtClean="0"/>
              <a:t>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Переход к паразитическому образу жизни у многих организмов сопровождается резким упрощением ряда систем органов и даже полной потерей некоторых из 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Так, потерей системы пищеварения характеризуются многие черви-паразиты, приспособившиеся к жизни в кишечнике животных и человека. 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Р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астение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Повилика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паразитирующая на многих цветковых растениях, полностью утратила способность к фотосинтезу, а ее мелкие чешуйчатые листья лишены хлорофилла. 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Паразитическое растение </a:t>
            </a: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Раффлезия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Арнольди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утратила все свои вегетативные органы, но, пользуясь питательными веществами других видов (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виноградовых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), развивает огромный цветок, диаметром около метра.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1520" y="5949280"/>
            <a:ext cx="403244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А – власоглав, Б - острица</a:t>
            </a:r>
          </a:p>
        </p:txBody>
      </p:sp>
      <p:pic>
        <p:nvPicPr>
          <p:cNvPr id="5" name="Picture 18" descr="Безымянный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332656"/>
            <a:ext cx="396044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123\Documents\Мои документы\Работа\ИКТ -уроки\Билогия\ИКТ-уроки\Эволюционное учение\Рабочие материалы\Направления эволюции\Раффлезия Арнольди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332656"/>
            <a:ext cx="3960440" cy="410445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3528" y="450912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Раффлезия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Арнольди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123\Documents\Мои документы\Работа\ИКТ -уроки\Билогия\ИКТ-уроки\Эволюционное учение\Рабочие материалы\Направления эволюции\Повилика европейская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32656"/>
            <a:ext cx="3960440" cy="547260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23528" y="594928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Повилика европейская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60648"/>
            <a:ext cx="8784976" cy="3781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3720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Ароморфозы происходят значительно реже, чем идиоадаптации и знаменуют новые этапы в развитии органического мира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(такие как выход растений и животных на сушу, освоение воздушной среды птицами)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3720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Идиоадаптации обеспечивают более полное заселение среды без общего повышения уровня организации;</a:t>
            </a:r>
          </a:p>
          <a:p>
            <a:pPr marL="637200" lvl="0" indent="-457200" algn="just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</a:rPr>
              <a:t>В природе все процессы эволюции идут непрерывно и одновременно, сочетаясь между собой и сменяя друг друга.</a:t>
            </a:r>
          </a:p>
        </p:txBody>
      </p:sp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0" y="928670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эволюции</a:t>
            </a:r>
            <a:endParaRPr lang="ru-RU" sz="6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6787B-3808-4118-B728-0B2B39C65024}" type="datetime1">
              <a:rPr lang="ru-RU" smtClean="0"/>
              <a:pPr/>
              <a:t>04.02.2021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2</a:t>
            </a:fld>
            <a:endParaRPr lang="ru-RU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395536" y="1268760"/>
          <a:ext cx="835292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7643834" y="1000108"/>
            <a:ext cx="1191646" cy="288032"/>
          </a:xfrm>
          <a:prstGeom prst="actionButtonBlank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217E82-3486-4A22-9A95-B0C1797443C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80728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+mj-lt"/>
              <a:buAutoNum type="romanUcPeriod"/>
            </a:pPr>
            <a:r>
              <a:rPr lang="ru-RU" sz="2800" b="1" dirty="0" smtClean="0">
                <a:solidFill>
                  <a:srgbClr val="002060"/>
                </a:solidFill>
                <a:latin typeface="Times New Roman" charset="0"/>
              </a:rPr>
              <a:t>Назовите основные составляющие эволюционной теории Чарльза Дарвина?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988840"/>
            <a:ext cx="8784976" cy="3457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 algn="just">
              <a:spcBef>
                <a:spcPts val="800"/>
              </a:spcBef>
              <a:buFont typeface="+mj-lt"/>
              <a:buAutoNum type="arabicParenR"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Изменчивость организмов лежит в основе большого разнообразия видов живых организмов;</a:t>
            </a:r>
          </a:p>
          <a:p>
            <a:pPr indent="-514350" algn="just">
              <a:spcBef>
                <a:spcPts val="800"/>
              </a:spcBef>
              <a:buFont typeface="+mj-lt"/>
              <a:buAutoNum type="arabicParenR"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Ограниченность жизненных ресурсов ведет к гибели большей части особей в борьбе за существование;</a:t>
            </a:r>
          </a:p>
          <a:p>
            <a:pPr indent="-514350" algn="just">
              <a:spcBef>
                <a:spcPts val="800"/>
              </a:spcBef>
              <a:buFont typeface="+mj-lt"/>
              <a:buAutoNum type="arabicParenR"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Выживают и оставляют потомство наиболее приспособленные к условиям существования особи;</a:t>
            </a:r>
          </a:p>
          <a:p>
            <a:pPr indent="-514350" algn="just">
              <a:spcBef>
                <a:spcPts val="800"/>
              </a:spcBef>
              <a:buFont typeface="+mj-lt"/>
              <a:buAutoNum type="arabicParenR"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Естественный отбор ведет к накоплению наиболее полезных признаков и к появлению новых видов. </a:t>
            </a:r>
          </a:p>
        </p:txBody>
      </p:sp>
      <p:sp>
        <p:nvSpPr>
          <p:cNvPr id="6" name="Прямоугольник 9"/>
          <p:cNvSpPr>
            <a:spLocks noChangeArrowheads="1"/>
          </p:cNvSpPr>
          <p:nvPr/>
        </p:nvSpPr>
        <p:spPr bwMode="auto">
          <a:xfrm>
            <a:off x="467544" y="188640"/>
            <a:ext cx="81369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Вопросы для повторения и самоконтроля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420888"/>
            <a:ext cx="5544616" cy="432048"/>
          </a:xfrm>
          <a:prstGeom prst="rect">
            <a:avLst/>
          </a:prstGeom>
          <a:solidFill>
            <a:srgbClr val="FFFF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1988840"/>
            <a:ext cx="1584176" cy="432048"/>
          </a:xfrm>
          <a:prstGeom prst="rect">
            <a:avLst/>
          </a:prstGeom>
          <a:solidFill>
            <a:srgbClr val="FFFF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3212976"/>
            <a:ext cx="6912768" cy="432048"/>
          </a:xfrm>
          <a:prstGeom prst="rect">
            <a:avLst/>
          </a:prstGeom>
          <a:solidFill>
            <a:srgbClr val="FFFF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80312" y="2924944"/>
            <a:ext cx="1584176" cy="432048"/>
          </a:xfrm>
          <a:prstGeom prst="rect">
            <a:avLst/>
          </a:prstGeom>
          <a:solidFill>
            <a:srgbClr val="FFFF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380312" y="3645024"/>
            <a:ext cx="1584176" cy="432048"/>
          </a:xfrm>
          <a:prstGeom prst="rect">
            <a:avLst/>
          </a:prstGeom>
          <a:solidFill>
            <a:srgbClr val="FFFF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4077072"/>
            <a:ext cx="7200800" cy="432048"/>
          </a:xfrm>
          <a:prstGeom prst="rect">
            <a:avLst/>
          </a:prstGeom>
          <a:solidFill>
            <a:srgbClr val="FFFF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004048" y="4509120"/>
            <a:ext cx="3960440" cy="432048"/>
          </a:xfrm>
          <a:prstGeom prst="rect">
            <a:avLst/>
          </a:prstGeom>
          <a:solidFill>
            <a:srgbClr val="FFFF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4941168"/>
            <a:ext cx="7200800" cy="432048"/>
          </a:xfrm>
          <a:prstGeom prst="rect">
            <a:avLst/>
          </a:prstGeom>
          <a:solidFill>
            <a:srgbClr val="FFFF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nextslide" highlightClick="1"/>
          </p:cNvPr>
          <p:cNvSpPr/>
          <p:nvPr/>
        </p:nvSpPr>
        <p:spPr>
          <a:xfrm>
            <a:off x="8532440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217E82-3486-4A22-9A95-B0C1797443C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9"/>
          <p:cNvSpPr>
            <a:spLocks noChangeArrowheads="1"/>
          </p:cNvSpPr>
          <p:nvPr/>
        </p:nvSpPr>
        <p:spPr bwMode="auto">
          <a:xfrm>
            <a:off x="467544" y="188640"/>
            <a:ext cx="81369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Вопросы для повторения и самоконтроля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980728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AutoNum type="romanUcPeriod" startAt="2"/>
            </a:pPr>
            <a:r>
              <a:rPr lang="ru-RU" sz="2800" b="1" dirty="0" smtClean="0">
                <a:solidFill>
                  <a:srgbClr val="002060"/>
                </a:solidFill>
                <a:latin typeface="Times New Roman" charset="0"/>
              </a:rPr>
              <a:t>Назовите основные</a:t>
            </a:r>
            <a:r>
              <a:rPr lang="en-US" sz="2800" b="1" dirty="0" smtClean="0">
                <a:solidFill>
                  <a:srgbClr val="002060"/>
                </a:solidFill>
                <a:latin typeface="Times New Roman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charset="0"/>
              </a:rPr>
              <a:t>пути видообразования (по Э.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charset="0"/>
              </a:rPr>
              <a:t>Майру</a:t>
            </a:r>
            <a:r>
              <a:rPr lang="ru-RU" sz="2800" b="1" dirty="0" smtClean="0">
                <a:solidFill>
                  <a:srgbClr val="002060"/>
                </a:solidFill>
                <a:latin typeface="Times New Roman" charset="0"/>
              </a:rPr>
              <a:t>)?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988840"/>
            <a:ext cx="8784976" cy="3252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 algn="just">
              <a:spcBef>
                <a:spcPts val="800"/>
              </a:spcBef>
              <a:buFont typeface="+mj-lt"/>
              <a:buAutoNum type="arabicParenR"/>
            </a:pPr>
            <a:r>
              <a:rPr lang="ru-RU" sz="2400" b="1" u="sng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Первый путь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 </a:t>
            </a:r>
            <a:r>
              <a:rPr lang="ru-RU" sz="2400" dirty="0" smtClean="0">
                <a:latin typeface="Times New Roman" charset="0"/>
              </a:rPr>
              <a:t>–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это процесс преобразования одного вида в другой (А в В) (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филетическое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 видообразование);</a:t>
            </a:r>
          </a:p>
          <a:p>
            <a:pPr indent="-514350" algn="just">
              <a:spcBef>
                <a:spcPts val="800"/>
              </a:spcBef>
              <a:buFont typeface="+mj-lt"/>
              <a:buAutoNum type="arabicParenR"/>
            </a:pPr>
            <a:r>
              <a:rPr lang="ru-RU" sz="2400" b="1" u="sng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Второй путь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 – это процесс слияния двух видов (А и В) и образованием нового вида С (межвидовое,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гибридогенное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 видообразование);</a:t>
            </a:r>
          </a:p>
          <a:p>
            <a:pPr indent="-514350" algn="just">
              <a:spcBef>
                <a:spcPts val="800"/>
              </a:spcBef>
              <a:buFont typeface="+mj-lt"/>
              <a:buAutoNum type="arabicParenR"/>
            </a:pPr>
            <a:r>
              <a:rPr lang="ru-RU" sz="2400" b="1" u="sng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Третий путь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 – это процесс разделения предкового вида на несколько независимо эволюционирующих видов (истинное, дивергентное видообразование).</a:t>
            </a:r>
          </a:p>
        </p:txBody>
      </p:sp>
      <p:sp>
        <p:nvSpPr>
          <p:cNvPr id="10" name="Управляющая кнопка: назад 9">
            <a:hlinkClick r:id="rId2" action="ppaction://hlinksldjump" highlightClick="1"/>
          </p:cNvPr>
          <p:cNvSpPr/>
          <p:nvPr/>
        </p:nvSpPr>
        <p:spPr>
          <a:xfrm>
            <a:off x="8532440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980728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2400"/>
            <a:r>
              <a:rPr lang="en-US" sz="2800" b="1" dirty="0" smtClean="0">
                <a:solidFill>
                  <a:srgbClr val="002060"/>
                </a:solidFill>
                <a:latin typeface="Times New Roman" charset="0"/>
              </a:rPr>
              <a:t>III</a:t>
            </a:r>
            <a:r>
              <a:rPr lang="ru-RU" sz="2800" b="1" dirty="0" smtClean="0">
                <a:solidFill>
                  <a:srgbClr val="002060"/>
                </a:solidFill>
                <a:latin typeface="Times New Roman" charset="0"/>
              </a:rPr>
              <a:t>. Назовите основные</a:t>
            </a:r>
            <a:r>
              <a:rPr lang="en-US" sz="2800" b="1" dirty="0" smtClean="0">
                <a:solidFill>
                  <a:srgbClr val="002060"/>
                </a:solidFill>
                <a:latin typeface="Times New Roman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charset="0"/>
              </a:rPr>
              <a:t>основные способы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charset="0"/>
              </a:rPr>
              <a:t>видобра</a:t>
            </a:r>
            <a:r>
              <a:rPr lang="ru-RU" sz="2800" b="1" dirty="0" smtClean="0">
                <a:solidFill>
                  <a:srgbClr val="002060"/>
                </a:solidFill>
                <a:latin typeface="Times New Roman" charset="0"/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charset="0"/>
              </a:rPr>
              <a:t>зования</a:t>
            </a:r>
            <a:r>
              <a:rPr lang="ru-RU" sz="2800" b="1" dirty="0" smtClean="0">
                <a:solidFill>
                  <a:srgbClr val="002060"/>
                </a:solidFill>
                <a:latin typeface="Times New Roman" charset="0"/>
              </a:rPr>
              <a:t>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1988840"/>
            <a:ext cx="8784976" cy="1405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 algn="just">
              <a:spcBef>
                <a:spcPts val="800"/>
              </a:spcBef>
              <a:buFont typeface="+mj-lt"/>
              <a:buAutoNum type="arabicParenR"/>
            </a:pPr>
            <a:r>
              <a:rPr lang="ru-RU" sz="2400" b="1" u="sng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Географическое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;</a:t>
            </a:r>
          </a:p>
          <a:p>
            <a:pPr indent="-514350" algn="just">
              <a:spcBef>
                <a:spcPts val="800"/>
              </a:spcBef>
              <a:buFont typeface="+mj-lt"/>
              <a:buAutoNum type="arabicParenR"/>
            </a:pPr>
            <a:r>
              <a:rPr lang="ru-RU" sz="2400" b="1" u="sng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Экологическое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;</a:t>
            </a:r>
          </a:p>
          <a:p>
            <a:pPr indent="-514350" algn="just">
              <a:spcBef>
                <a:spcPts val="800"/>
              </a:spcBef>
              <a:buFont typeface="+mj-lt"/>
              <a:buAutoNum type="arabicParenR"/>
            </a:pPr>
            <a:r>
              <a:rPr lang="ru-RU" sz="2400" b="1" u="sng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Хромосомное (сетчатое)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build="allAtOnce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F217E82-3486-4A22-9A95-B0C1797443C1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88640"/>
            <a:ext cx="8784976" cy="2626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Эволюционный процесс с момента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возник-новения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жизни на Земле непрерывно идет в направлении максимального приспособления живых организмов к условиям окружающей среды.  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2780928"/>
            <a:ext cx="8784976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charset="0"/>
              </a:rPr>
              <a:t>Направление эволюции, максимально ведущее к возрастанию приспособленности организма к окружающим условиям среды, росту численности и широкому распространению, называют </a:t>
            </a:r>
            <a:r>
              <a:rPr lang="ru-RU" sz="2400" b="1" dirty="0" smtClean="0">
                <a:solidFill>
                  <a:srgbClr val="002060"/>
                </a:solidFill>
                <a:latin typeface="Times New Roman" charset="0"/>
                <a:hlinkClick r:id="rId3" action="ppaction://hlinksldjump"/>
              </a:rPr>
              <a:t>биологическим прогрессом</a:t>
            </a:r>
            <a:r>
              <a:rPr lang="ru-RU" sz="2400" b="1" dirty="0" smtClean="0">
                <a:solidFill>
                  <a:srgbClr val="002060"/>
                </a:solidFill>
                <a:latin typeface="Times New Roman" charset="0"/>
              </a:rPr>
              <a:t>.</a:t>
            </a:r>
          </a:p>
          <a:p>
            <a:pPr marL="457200" indent="-457200" algn="just">
              <a:spcBef>
                <a:spcPts val="1200"/>
              </a:spcBef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charset="0"/>
              </a:rPr>
              <a:t>Направление эволюции, ведущее к снижению уровня приспособленности группы организмов к окружающим условиям среды, сокращению численности и ареала распространения, называют </a:t>
            </a:r>
            <a:r>
              <a:rPr lang="ru-RU" sz="2400" b="1" dirty="0" smtClean="0">
                <a:solidFill>
                  <a:srgbClr val="002060"/>
                </a:solidFill>
                <a:latin typeface="Times New Roman" charset="0"/>
                <a:hlinkClick r:id="rId4" action="ppaction://hlinksldjump"/>
              </a:rPr>
              <a:t>биологическим регрессом</a:t>
            </a:r>
            <a:r>
              <a:rPr lang="ru-RU" sz="2400" b="1" dirty="0" smtClean="0">
                <a:solidFill>
                  <a:srgbClr val="002060"/>
                </a:solidFill>
                <a:latin typeface="Times New Roman" charset="0"/>
              </a:rPr>
              <a:t>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3" name="Picture 6" descr="Безымянны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260648"/>
            <a:ext cx="849694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9512" y="764704"/>
            <a:ext cx="8712967" cy="2664296"/>
          </a:xfrm>
          <a:prstGeom prst="rect">
            <a:avLst/>
          </a:prstGeom>
        </p:spPr>
        <p:txBody>
          <a:bodyPr/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Увеличение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численности особей в популяциях;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73A1D"/>
              </a:buClr>
              <a:buSzTx/>
              <a:buFont typeface="+mj-lt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Расширение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площади ареала;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73A1D"/>
              </a:buClr>
              <a:buSzTx/>
              <a:buFont typeface="+mj-lt"/>
              <a:buAutoNum type="arabicPeriod"/>
              <a:tabLst/>
              <a:defRPr/>
            </a:pPr>
            <a:r>
              <a:rPr lang="ru-RU" sz="2400" noProof="0" dirty="0" smtClean="0">
                <a:latin typeface="Times New Roman" pitchFamily="18" charset="0"/>
                <a:cs typeface="Times New Roman" pitchFamily="18" charset="0"/>
              </a:rPr>
              <a:t>Высокая интенсивность видообразования;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73A1D"/>
              </a:buClr>
              <a:buSzTx/>
              <a:buFont typeface="+mj-lt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Возрастание</a:t>
            </a:r>
            <a:r>
              <a:rPr kumimoji="0" lang="ru-RU" sz="2400" b="0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приспособленности</a:t>
            </a:r>
            <a:r>
              <a:rPr kumimoji="0" lang="ru-RU" sz="2400" b="0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организмов к условиям среды;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73A1D"/>
              </a:buClr>
              <a:buSzTx/>
              <a:buFont typeface="+mj-lt"/>
              <a:buAutoNum type="arabicPeriod"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Образование новых популяций, подвидов и видов.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8640"/>
            <a:ext cx="8784976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Aft>
                <a:spcPts val="60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Признаки биологического прогресса</a:t>
            </a: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Безымянный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260648"/>
            <a:ext cx="864096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79512" y="764704"/>
            <a:ext cx="8712967" cy="2232248"/>
          </a:xfrm>
          <a:prstGeom prst="rect">
            <a:avLst/>
          </a:prstGeom>
        </p:spPr>
        <p:txBody>
          <a:bodyPr/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Уменьшение численности особей в популяциях;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73A1D"/>
              </a:buClr>
              <a:buSzTx/>
              <a:buFont typeface="+mj-lt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Сужение площади ареала;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73A1D"/>
              </a:buClr>
              <a:buSzTx/>
              <a:buFont typeface="+mj-lt"/>
              <a:buAutoNum type="arabicPeriod"/>
              <a:tabLst/>
              <a:defRPr/>
            </a:pPr>
            <a:r>
              <a:rPr lang="ru-RU" sz="2400" noProof="0" dirty="0" smtClean="0">
                <a:latin typeface="Times New Roman" pitchFamily="18" charset="0"/>
                <a:cs typeface="Times New Roman" pitchFamily="18" charset="0"/>
              </a:rPr>
              <a:t>Уменьшение интенсивности видообразования;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73A1D"/>
              </a:buClr>
              <a:buSzTx/>
              <a:buFont typeface="+mj-lt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Снижение приспособленности</a:t>
            </a:r>
            <a:r>
              <a:rPr kumimoji="0" lang="ru-RU" sz="2400" b="0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организмов к условиям среды;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73A1D"/>
              </a:buClr>
              <a:buSzTx/>
              <a:buFont typeface="+mj-lt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Постепенное исчезновение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вида.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8640"/>
            <a:ext cx="8784976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Aft>
                <a:spcPts val="60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Признаки биологического регресса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17E82-3486-4A22-9A95-B0C1797443C1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79512" y="260648"/>
            <a:ext cx="8784976" cy="93610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Виды, вымершие из-за глобальных климатических изменений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899592" y="3573016"/>
            <a:ext cx="3312368" cy="36004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Шерстистый носорог</a:t>
            </a:r>
          </a:p>
        </p:txBody>
      </p:sp>
      <p:pic>
        <p:nvPicPr>
          <p:cNvPr id="5" name="Picture 5" descr="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1268760"/>
            <a:ext cx="3313112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064" y="1268760"/>
            <a:ext cx="3384376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59832" y="3933056"/>
            <a:ext cx="331236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148064" y="3573016"/>
            <a:ext cx="3312368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accent1"/>
              </a:buClr>
              <a:buSzPct val="90000"/>
              <a:buFont typeface="Monotype Sorts" pitchFamily="2" charset="2"/>
              <a:buNone/>
            </a:pPr>
            <a:r>
              <a:rPr kumimoji="1"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Мамонт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059832" y="6237313"/>
            <a:ext cx="3312368" cy="288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accent1"/>
              </a:buClr>
              <a:buSzPct val="90000"/>
              <a:buFont typeface="Monotype Sorts" pitchFamily="2" charset="2"/>
              <a:buNone/>
            </a:pPr>
            <a:r>
              <a:rPr kumimoji="1"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Саблезубый тигр</a:t>
            </a:r>
          </a:p>
        </p:txBody>
      </p:sp>
      <p:sp>
        <p:nvSpPr>
          <p:cNvPr id="10" name="Управляющая кнопка: назад 9">
            <a:hlinkClick r:id="rId5" action="ppaction://hlinksldjump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79512" y="260648"/>
            <a:ext cx="8784975" cy="43204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Виды, истребленные человеком</a:t>
            </a:r>
          </a:p>
        </p:txBody>
      </p:sp>
      <p:pic>
        <p:nvPicPr>
          <p:cNvPr id="12" name="Picture 9" descr="дронт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59832" y="2585472"/>
            <a:ext cx="2592288" cy="271573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3" name="Picture 10" descr="моа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96136" y="1360462"/>
            <a:ext cx="3089275" cy="357460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4" name="Picture 11" descr="странствующий голубь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3528" y="1361334"/>
            <a:ext cx="2592288" cy="357983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23528" y="5116042"/>
            <a:ext cx="2592288" cy="61721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Странствующий </a:t>
            </a:r>
          </a:p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голубь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3059832" y="5496658"/>
            <a:ext cx="2592288" cy="30860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b="1" noProof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ронт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5796136" y="5208626"/>
            <a:ext cx="3096344" cy="30860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lang="ru-RU" sz="2000" b="1" noProof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Моа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1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340768"/>
          <a:ext cx="3384376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376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I. 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Ароморфоз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536" y="260648"/>
          <a:ext cx="8424936" cy="57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24936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3200" b="1" dirty="0" smtClean="0">
                          <a:ln w="11430"/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Пути достижения биологического прогресса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39552" y="2204864"/>
          <a:ext cx="3384376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376"/>
              </a:tblGrid>
              <a:tr h="3131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II. 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Идиоадаптация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2996952"/>
          <a:ext cx="3384376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376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III. 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Общая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дегенерация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0" name="Прямая со стрелкой 9">
            <a:hlinkClick r:id="rId2" action="ppaction://hlinksldjump"/>
          </p:cNvPr>
          <p:cNvCxnSpPr/>
          <p:nvPr/>
        </p:nvCxnSpPr>
        <p:spPr>
          <a:xfrm>
            <a:off x="179512" y="1628800"/>
            <a:ext cx="28803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79512" y="620688"/>
            <a:ext cx="0" cy="2808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hlinkClick r:id="rId3" action="ppaction://hlinksldjump"/>
          </p:cNvPr>
          <p:cNvCxnSpPr/>
          <p:nvPr/>
        </p:nvCxnSpPr>
        <p:spPr>
          <a:xfrm>
            <a:off x="179512" y="2420888"/>
            <a:ext cx="28803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hlinkClick r:id="rId4" action="ppaction://hlinksldjump"/>
          </p:cNvPr>
          <p:cNvCxnSpPr/>
          <p:nvPr/>
        </p:nvCxnSpPr>
        <p:spPr>
          <a:xfrm>
            <a:off x="179512" y="3429000"/>
            <a:ext cx="28803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hlinkClick r:id="rId5" action="ppaction://hlinksldjump"/>
          </p:cNvPr>
          <p:cNvCxnSpPr/>
          <p:nvPr/>
        </p:nvCxnSpPr>
        <p:spPr>
          <a:xfrm flipH="1">
            <a:off x="179512" y="620688"/>
            <a:ext cx="2160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Управляющая кнопка: назад 16">
            <a:hlinkClick r:id="rId6" action="ppaction://hlinksldjump" highlightClick="1"/>
          </p:cNvPr>
          <p:cNvSpPr/>
          <p:nvPr/>
        </p:nvSpPr>
        <p:spPr>
          <a:xfrm>
            <a:off x="8460432" y="6021288"/>
            <a:ext cx="360000" cy="360000"/>
          </a:xfrm>
          <a:prstGeom prst="actionButtonBackPrevious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F217E82-3486-4A22-9A95-B0C1797443C1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2060"/>
      </a:hlink>
      <a:folHlink>
        <a:srgbClr val="00206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5765</TotalTime>
  <Words>1169</Words>
  <Application>Microsoft Office PowerPoint</Application>
  <PresentationFormat>Экран (4:3)</PresentationFormat>
  <Paragraphs>124</Paragraphs>
  <Slides>18</Slides>
  <Notes>0</Notes>
  <HiddenSlides>8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HP</cp:lastModifiedBy>
  <cp:revision>630</cp:revision>
  <dcterms:created xsi:type="dcterms:W3CDTF">2010-09-19T10:53:25Z</dcterms:created>
  <dcterms:modified xsi:type="dcterms:W3CDTF">2021-02-04T18:22:50Z</dcterms:modified>
</cp:coreProperties>
</file>