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7" r:id="rId3"/>
    <p:sldId id="256" r:id="rId4"/>
    <p:sldId id="258" r:id="rId5"/>
    <p:sldId id="274" r:id="rId6"/>
    <p:sldId id="275" r:id="rId7"/>
    <p:sldId id="276" r:id="rId8"/>
    <p:sldId id="259" r:id="rId9"/>
    <p:sldId id="260" r:id="rId10"/>
    <p:sldId id="262" r:id="rId11"/>
    <p:sldId id="263" r:id="rId12"/>
    <p:sldId id="264" r:id="rId13"/>
    <p:sldId id="268" r:id="rId14"/>
    <p:sldId id="269" r:id="rId15"/>
    <p:sldId id="281" r:id="rId16"/>
    <p:sldId id="271" r:id="rId17"/>
    <p:sldId id="270" r:id="rId18"/>
    <p:sldId id="272" r:id="rId19"/>
    <p:sldId id="277" r:id="rId20"/>
    <p:sldId id="278" r:id="rId21"/>
    <p:sldId id="279" r:id="rId22"/>
    <p:sldId id="280" r:id="rId23"/>
    <p:sldId id="27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7EAC8-7EE7-47CF-B1AE-4BE6C1C4701A}" type="datetimeFigureOut">
              <a:rPr lang="ru-RU" smtClean="0"/>
              <a:pPr/>
              <a:t>12.09.2021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575A6-5AA8-4C93-AEBF-C522A351C24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500042"/>
            <a:ext cx="8001056" cy="578647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Проблема</a:t>
            </a:r>
            <a:r>
              <a:rPr lang="ru-RU" b="1" dirty="0"/>
              <a:t> – </a:t>
            </a:r>
            <a:r>
              <a:rPr lang="ru-RU" dirty="0">
                <a:solidFill>
                  <a:srgbClr val="002060"/>
                </a:solidFill>
              </a:rPr>
              <a:t>мы столкнулись с тем, что дети 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не </a:t>
            </a:r>
            <a:r>
              <a:rPr lang="ru-RU" dirty="0" smtClean="0">
                <a:solidFill>
                  <a:srgbClr val="002060"/>
                </a:solidFill>
              </a:rPr>
              <a:t>знают </a:t>
            </a:r>
            <a:r>
              <a:rPr lang="ru-RU" dirty="0">
                <a:solidFill>
                  <a:srgbClr val="002060"/>
                </a:solidFill>
              </a:rPr>
              <a:t>название профессий родителей, характерные особенности данной </a:t>
            </a:r>
            <a:r>
              <a:rPr lang="ru-RU" dirty="0" smtClean="0">
                <a:solidFill>
                  <a:srgbClr val="002060"/>
                </a:solidFill>
              </a:rPr>
              <a:t>специальности.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26" name="Picture 2" descr="C:\Users\User\Desktop\пр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500306"/>
            <a:ext cx="8143932" cy="3929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User\Downloads\IMG-20210326-WA00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109383" y="2071678"/>
            <a:ext cx="6034617" cy="4525963"/>
          </a:xfrm>
          <a:prstGeom prst="rect">
            <a:avLst/>
          </a:prstGeom>
          <a:noFill/>
        </p:spPr>
      </p:pic>
      <p:pic>
        <p:nvPicPr>
          <p:cNvPr id="2052" name="Picture 4" descr="C:\Users\User\Downloads\IMG-20210326-WA0045.jpg"/>
          <p:cNvPicPr>
            <a:picLocks noChangeAspect="1" noChangeArrowheads="1"/>
          </p:cNvPicPr>
          <p:nvPr/>
        </p:nvPicPr>
        <p:blipFill>
          <a:blip r:embed="rId3"/>
          <a:srcRect t="21992" r="20332"/>
          <a:stretch>
            <a:fillRect/>
          </a:stretch>
        </p:blipFill>
        <p:spPr bwMode="auto">
          <a:xfrm>
            <a:off x="0" y="0"/>
            <a:ext cx="4572000" cy="3357562"/>
          </a:xfrm>
          <a:prstGeom prst="rect">
            <a:avLst/>
          </a:prstGeom>
          <a:noFill/>
        </p:spPr>
      </p:pic>
      <p:pic>
        <p:nvPicPr>
          <p:cNvPr id="5122" name="Picture 2" descr="C:\Users\User\Desktop\ме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3421" y="3786190"/>
            <a:ext cx="2185451" cy="2357454"/>
          </a:xfrm>
          <a:prstGeom prst="rect">
            <a:avLst/>
          </a:prstGeom>
          <a:noFill/>
        </p:spPr>
      </p:pic>
      <p:pic>
        <p:nvPicPr>
          <p:cNvPr id="5123" name="Picture 3" descr="C:\Users\User\Desktop\мед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14290"/>
            <a:ext cx="2466975" cy="1633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Users\User\Desktop\п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34087" cy="4525565"/>
          </a:xfrm>
          <a:prstGeom prst="rect">
            <a:avLst/>
          </a:prstGeom>
          <a:noFill/>
        </p:spPr>
      </p:pic>
      <p:pic>
        <p:nvPicPr>
          <p:cNvPr id="3077" name="Picture 5" descr="C:\Users\User\Desktop\п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3688" y="2214554"/>
            <a:ext cx="5810312" cy="4286280"/>
          </a:xfrm>
          <a:prstGeom prst="rect">
            <a:avLst/>
          </a:prstGeom>
          <a:noFill/>
        </p:spPr>
      </p:pic>
      <p:pic>
        <p:nvPicPr>
          <p:cNvPr id="2050" name="Picture 2" descr="C:\Users\User\Desktop\пож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84481"/>
            <a:ext cx="2000263" cy="1635772"/>
          </a:xfrm>
          <a:prstGeom prst="rect">
            <a:avLst/>
          </a:prstGeom>
          <a:noFill/>
        </p:spPr>
      </p:pic>
      <p:pic>
        <p:nvPicPr>
          <p:cNvPr id="7" name="Picture 3" descr="C:\Users\User\Desktop\пож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62" y="4714884"/>
            <a:ext cx="1565548" cy="1928806"/>
          </a:xfrm>
          <a:prstGeom prst="rect">
            <a:avLst/>
          </a:prstGeom>
          <a:noFill/>
        </p:spPr>
      </p:pic>
      <p:pic>
        <p:nvPicPr>
          <p:cNvPr id="8" name="Picture 2" descr="C:\Users\User\Desktop\пож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285728"/>
            <a:ext cx="2000263" cy="1635772"/>
          </a:xfrm>
          <a:prstGeom prst="rect">
            <a:avLst/>
          </a:prstGeom>
          <a:noFill/>
        </p:spPr>
      </p:pic>
      <p:pic>
        <p:nvPicPr>
          <p:cNvPr id="9" name="Picture 2" descr="C:\Users\User\Desktop\пож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1788" y="438128"/>
            <a:ext cx="2000263" cy="1635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User\Desktop\п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9"/>
            <a:ext cx="5500725" cy="4125544"/>
          </a:xfrm>
          <a:prstGeom prst="rect">
            <a:avLst/>
          </a:prstGeom>
          <a:noFill/>
        </p:spPr>
      </p:pic>
      <p:pic>
        <p:nvPicPr>
          <p:cNvPr id="4099" name="Picture 3" descr="C:\Users\User\Desktop\п4.jpg"/>
          <p:cNvPicPr>
            <a:picLocks noChangeAspect="1" noChangeArrowheads="1"/>
          </p:cNvPicPr>
          <p:nvPr/>
        </p:nvPicPr>
        <p:blipFill>
          <a:blip r:embed="rId3"/>
          <a:srcRect t="17391"/>
          <a:stretch>
            <a:fillRect/>
          </a:stretch>
        </p:blipFill>
        <p:spPr bwMode="auto">
          <a:xfrm>
            <a:off x="2643174" y="3000372"/>
            <a:ext cx="6500826" cy="3816498"/>
          </a:xfrm>
          <a:prstGeom prst="rect">
            <a:avLst/>
          </a:prstGeom>
          <a:noFill/>
        </p:spPr>
      </p:pic>
      <p:pic>
        <p:nvPicPr>
          <p:cNvPr id="3074" name="Picture 2" descr="C:\Users\User\Desktop\пож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85728"/>
            <a:ext cx="2105023" cy="2593458"/>
          </a:xfrm>
          <a:prstGeom prst="rect">
            <a:avLst/>
          </a:prstGeom>
          <a:noFill/>
        </p:spPr>
      </p:pic>
      <p:pic>
        <p:nvPicPr>
          <p:cNvPr id="8" name="Picture 2" descr="C:\Users\User\Desktop\пож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714884"/>
            <a:ext cx="2000263" cy="16357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User\Desktop\м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638" t="1213" r="13309"/>
          <a:stretch>
            <a:fillRect/>
          </a:stretch>
        </p:blipFill>
        <p:spPr bwMode="auto">
          <a:xfrm>
            <a:off x="214282" y="0"/>
            <a:ext cx="5500694" cy="3575450"/>
          </a:xfrm>
          <a:prstGeom prst="rect">
            <a:avLst/>
          </a:prstGeom>
          <a:noFill/>
        </p:spPr>
      </p:pic>
      <p:pic>
        <p:nvPicPr>
          <p:cNvPr id="8195" name="Picture 3" descr="C:\Users\User\Desktop\п1.jpg"/>
          <p:cNvPicPr>
            <a:picLocks noChangeAspect="1" noChangeArrowheads="1"/>
          </p:cNvPicPr>
          <p:nvPr/>
        </p:nvPicPr>
        <p:blipFill>
          <a:blip r:embed="rId3"/>
          <a:srcRect l="15108"/>
          <a:stretch>
            <a:fillRect/>
          </a:stretch>
        </p:blipFill>
        <p:spPr bwMode="auto">
          <a:xfrm>
            <a:off x="2697157" y="3214686"/>
            <a:ext cx="6446844" cy="3643314"/>
          </a:xfrm>
          <a:prstGeom prst="rect">
            <a:avLst/>
          </a:prstGeom>
          <a:noFill/>
        </p:spPr>
      </p:pic>
      <p:pic>
        <p:nvPicPr>
          <p:cNvPr id="4098" name="Picture 2" descr="C:\Users\User\Desktop\10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84" y="1000108"/>
            <a:ext cx="3071834" cy="1285884"/>
          </a:xfrm>
          <a:prstGeom prst="rect">
            <a:avLst/>
          </a:prstGeom>
          <a:noFill/>
        </p:spPr>
      </p:pic>
      <p:pic>
        <p:nvPicPr>
          <p:cNvPr id="4099" name="Picture 3" descr="C:\Users\User\Desktop\сам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5073" y="4286256"/>
            <a:ext cx="2357422" cy="17266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 descr="C:\Users\User\Desktop\п.jpg"/>
          <p:cNvPicPr>
            <a:picLocks noChangeAspect="1" noChangeArrowheads="1"/>
          </p:cNvPicPr>
          <p:nvPr/>
        </p:nvPicPr>
        <p:blipFill>
          <a:blip r:embed="rId2"/>
          <a:srcRect r="240" b="12000"/>
          <a:stretch>
            <a:fillRect/>
          </a:stretch>
        </p:blipFill>
        <p:spPr bwMode="auto">
          <a:xfrm>
            <a:off x="4357686" y="285728"/>
            <a:ext cx="4357718" cy="6215106"/>
          </a:xfrm>
          <a:prstGeom prst="rect">
            <a:avLst/>
          </a:prstGeom>
          <a:noFill/>
        </p:spPr>
      </p:pic>
      <p:pic>
        <p:nvPicPr>
          <p:cNvPr id="9220" name="Picture 4" descr="C:\Users\User\Desktop\м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10417" r="-1449" b="20133"/>
          <a:stretch>
            <a:fillRect/>
          </a:stretch>
        </p:blipFill>
        <p:spPr bwMode="auto">
          <a:xfrm>
            <a:off x="0" y="285729"/>
            <a:ext cx="4143372" cy="6306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-1125252" y="1376772"/>
            <a:ext cx="6857999" cy="410445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309344" y="1334664"/>
            <a:ext cx="6924266" cy="4254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068681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ser\Desktop\д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990203"/>
            <a:ext cx="7786710" cy="3589186"/>
          </a:xfrm>
          <a:prstGeom prst="rect">
            <a:avLst/>
          </a:prstGeom>
          <a:noFill/>
        </p:spPr>
      </p:pic>
      <p:pic>
        <p:nvPicPr>
          <p:cNvPr id="5123" name="Picture 3" descr="C:\Users\User\Desktop\д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31698"/>
            <a:ext cx="6633665" cy="3057705"/>
          </a:xfrm>
          <a:prstGeom prst="rect">
            <a:avLst/>
          </a:prstGeom>
          <a:noFill/>
        </p:spPr>
      </p:pic>
      <p:pic>
        <p:nvPicPr>
          <p:cNvPr id="6146" name="Picture 2" descr="C:\Users\User\Desktop\п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6006" y="285728"/>
            <a:ext cx="3227994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д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25198"/>
          <a:stretch>
            <a:fillRect/>
          </a:stretch>
        </p:blipFill>
        <p:spPr bwMode="auto">
          <a:xfrm>
            <a:off x="285720" y="285728"/>
            <a:ext cx="3929090" cy="6373858"/>
          </a:xfrm>
          <a:prstGeom prst="rect">
            <a:avLst/>
          </a:prstGeom>
          <a:noFill/>
        </p:spPr>
      </p:pic>
      <p:pic>
        <p:nvPicPr>
          <p:cNvPr id="6147" name="Picture 3" descr="C:\Users\User\Desktop\д2.jpg"/>
          <p:cNvPicPr>
            <a:picLocks noChangeAspect="1" noChangeArrowheads="1"/>
          </p:cNvPicPr>
          <p:nvPr/>
        </p:nvPicPr>
        <p:blipFill>
          <a:blip r:embed="rId3"/>
          <a:srcRect r="3614" b="17171"/>
          <a:stretch>
            <a:fillRect/>
          </a:stretch>
        </p:blipFill>
        <p:spPr bwMode="auto">
          <a:xfrm>
            <a:off x="4572000" y="285728"/>
            <a:ext cx="4235738" cy="6572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ser\Desktop\д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85728"/>
            <a:ext cx="3357586" cy="6066228"/>
          </a:xfrm>
          <a:prstGeom prst="rect">
            <a:avLst/>
          </a:prstGeom>
          <a:noFill/>
        </p:spPr>
      </p:pic>
      <p:pic>
        <p:nvPicPr>
          <p:cNvPr id="7171" name="Picture 3" descr="C:\Users\User\Desktop\д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632590" y="3357562"/>
            <a:ext cx="5154252" cy="2857520"/>
          </a:xfrm>
          <a:prstGeom prst="rect">
            <a:avLst/>
          </a:prstGeom>
          <a:noFill/>
        </p:spPr>
      </p:pic>
      <p:pic>
        <p:nvPicPr>
          <p:cNvPr id="7172" name="Picture 4" descr="C:\Users\User\Desktop\д.jpg"/>
          <p:cNvPicPr>
            <a:picLocks noChangeAspect="1" noChangeArrowheads="1"/>
          </p:cNvPicPr>
          <p:nvPr/>
        </p:nvPicPr>
        <p:blipFill>
          <a:blip r:embed="rId4"/>
          <a:srcRect t="-2609" r="18233"/>
          <a:stretch>
            <a:fillRect/>
          </a:stretch>
        </p:blipFill>
        <p:spPr bwMode="auto">
          <a:xfrm>
            <a:off x="3857620" y="357166"/>
            <a:ext cx="4857784" cy="2809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8501090" cy="71435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 </a:t>
            </a:r>
            <a:endParaRPr lang="ru-RU" sz="5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32004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28596" y="6273225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cs typeface="Aharoni" pitchFamily="2" charset="-79"/>
              </a:rPr>
              <a:t>Строитель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571480"/>
            <a:ext cx="32004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857752" y="6273225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cs typeface="Aharoni" pitchFamily="2" charset="-79"/>
              </a:rPr>
              <a:t>Журналист 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ped-kopilka.ru/upload/blogs2/2017/1/20765_e4bdedfa79e9eb948b50c7bc89c7aec7.jpg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8501090" cy="71435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 </a:t>
            </a:r>
            <a:endParaRPr lang="ru-RU" sz="5400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6273225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cs typeface="Aharoni" pitchFamily="2" charset="-79"/>
              </a:rPr>
              <a:t>Официант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57752" y="6273225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cs typeface="Aharoni" pitchFamily="2" charset="-79"/>
              </a:rPr>
              <a:t>Шофер 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6737" y="571549"/>
            <a:ext cx="32004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49618" y="571549"/>
            <a:ext cx="3571900" cy="575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000232" y="3264960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«»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0233" y="3244334"/>
            <a:ext cx="2857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</a:t>
            </a:r>
            <a:r>
              <a:rPr lang="ru-RU" dirty="0" smtClean="0"/>
              <a:t>отовим </a:t>
            </a:r>
            <a:r>
              <a:rPr lang="ru-RU" dirty="0"/>
              <a:t>вкусный обед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0"/>
            <a:ext cx="6172200" cy="679940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Супермаркет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642918"/>
            <a:ext cx="3200400" cy="568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4400" y="1571612"/>
            <a:ext cx="568960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57422" y="0"/>
            <a:ext cx="6172200" cy="679940"/>
          </a:xfrm>
        </p:spPr>
        <p:txBody>
          <a:bodyPr>
            <a:normAutofit fontScale="90000"/>
          </a:bodyPr>
          <a:lstStyle/>
          <a:p>
            <a:r>
              <a:rPr lang="ru-RU" sz="6000" dirty="0" smtClean="0"/>
              <a:t>Салон красоты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621507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54400" y="4071942"/>
            <a:ext cx="5689600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Результаты  Проекта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Педагоги удовлетворены проведенной работой и результатами проекта.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Собран и систематизирован  материал по теме проекта.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У дошкольников  появился интерес к данной теме.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Сформировалось целостное представление о трудовой деятельности взрослых.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Дети знают и называют  большое количество профессий, пословиц, поговорок о труде, орудиях труда, могут составить описательный рассказ о профессии.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Дети стали  более раскрепощены и самостоятельны. В свободной  деятельности  широко  используют атрибуты и наряды для развития сюжетно – ролевых игр по теме.</a:t>
            </a:r>
          </a:p>
          <a:p>
            <a:pPr lvl="0">
              <a:buNone/>
            </a:pPr>
            <a:r>
              <a:rPr lang="ru-RU" sz="9600" dirty="0" smtClean="0">
                <a:solidFill>
                  <a:srgbClr val="002060"/>
                </a:solidFill>
              </a:rPr>
              <a:t>   - У родителей появилась возможность познакомить со своей профессией своих детей.</a:t>
            </a:r>
          </a:p>
          <a:p>
            <a:pPr lvl="0"/>
            <a:r>
              <a:rPr lang="ru-RU" sz="9600" dirty="0" smtClean="0">
                <a:solidFill>
                  <a:srgbClr val="002060"/>
                </a:solidFill>
              </a:rPr>
              <a:t> У родителей появился интерес к  образовательному процессу, развитию творчества, желание  участвовать в жизни  группы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643049"/>
          </a:xfrm>
        </p:spPr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И</a:t>
            </a:r>
            <a:r>
              <a:rPr lang="ru-RU" dirty="0" smtClean="0">
                <a:solidFill>
                  <a:srgbClr val="00B050"/>
                </a:solidFill>
              </a:rPr>
              <a:t>нформационно- </a:t>
            </a:r>
            <a:r>
              <a:rPr lang="ru-RU" dirty="0">
                <a:solidFill>
                  <a:srgbClr val="00B050"/>
                </a:solidFill>
              </a:rPr>
              <a:t>творческий проект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571612"/>
            <a:ext cx="7786742" cy="4572032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«Профессий много в мире есть, их невозможно перечесть.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Сегодня многие нужны, и актуальны и важны: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Спасатель, фермер, гувернёр, телеведущий и актёр,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Автомеханик, финансист и менеджер и визажист…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И ты скорее подрастай, профессией овладевай,</a:t>
            </a:r>
            <a:br>
              <a:rPr lang="ru-RU" i="1" dirty="0" smtClean="0">
                <a:solidFill>
                  <a:srgbClr val="002060"/>
                </a:solidFill>
              </a:rPr>
            </a:br>
            <a:r>
              <a:rPr lang="ru-RU" i="1" dirty="0" smtClean="0">
                <a:solidFill>
                  <a:srgbClr val="002060"/>
                </a:solidFill>
              </a:rPr>
              <a:t>Старайся в деле первым быть и людям пользу приносить»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50"/>
                </a:solidFill>
              </a:rPr>
              <a:t>Задачи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формировать у детей представления о профессиях взрослых. 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- воспитывать уважительное и доброе отношение к людям разных профессий;</a:t>
            </a:r>
          </a:p>
          <a:p>
            <a:r>
              <a:rPr lang="ru-RU" b="1" i="1" u="sng" dirty="0">
                <a:solidFill>
                  <a:srgbClr val="002060"/>
                </a:solidFill>
              </a:rPr>
              <a:t>Для родителей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dirty="0">
                <a:solidFill>
                  <a:srgbClr val="002060"/>
                </a:solidFill>
              </a:rPr>
              <a:t>Провести беседу – рассказ о своей </a:t>
            </a:r>
            <a:r>
              <a:rPr lang="ru-RU" dirty="0" smtClean="0">
                <a:solidFill>
                  <a:srgbClr val="002060"/>
                </a:solidFill>
              </a:rPr>
              <a:t>профессии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Создать фото- плакат «Моя профессия»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92867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Экскурсия в прачечную</a:t>
            </a:r>
            <a:endParaRPr lang="ru-RU" sz="5400" dirty="0"/>
          </a:p>
        </p:txBody>
      </p:sp>
      <p:pic>
        <p:nvPicPr>
          <p:cNvPr id="1026" name="Picture 2" descr="C:\Users\мария\Desktop\Новая папка\20180409_1548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9" y="3857604"/>
            <a:ext cx="5572132" cy="3000396"/>
          </a:xfrm>
          <a:prstGeom prst="rect">
            <a:avLst/>
          </a:prstGeom>
          <a:noFill/>
        </p:spPr>
      </p:pic>
      <p:pic>
        <p:nvPicPr>
          <p:cNvPr id="1027" name="Picture 3" descr="C:\Users\мария\Desktop\Новая папка\20180409_1546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928670"/>
            <a:ext cx="5643602" cy="29289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92867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Экскурсия на кухню</a:t>
            </a:r>
            <a:endParaRPr lang="ru-RU" sz="5400" dirty="0"/>
          </a:p>
        </p:txBody>
      </p:sp>
      <p:pic>
        <p:nvPicPr>
          <p:cNvPr id="2050" name="Picture 2" descr="C:\Users\мария\Desktop\Новая папка\IMG-6a88cb43d62e5ace2104c4b47bc6c260-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8286808" cy="56436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928670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Работа дворника</a:t>
            </a:r>
            <a:endParaRPr lang="ru-RU" sz="5400" dirty="0"/>
          </a:p>
        </p:txBody>
      </p:sp>
      <p:pic>
        <p:nvPicPr>
          <p:cNvPr id="3074" name="Picture 2" descr="C:\Users\мария\Desktop\Новая папка\20180411_1106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85794"/>
            <a:ext cx="5572164" cy="3283646"/>
          </a:xfrm>
          <a:prstGeom prst="rect">
            <a:avLst/>
          </a:prstGeom>
          <a:noFill/>
        </p:spPr>
      </p:pic>
      <p:pic>
        <p:nvPicPr>
          <p:cNvPr id="3075" name="Picture 3" descr="C:\Users\мария\Desktop\Новая папка\20180411_110631.jpg"/>
          <p:cNvPicPr>
            <a:picLocks noChangeAspect="1" noChangeArrowheads="1"/>
          </p:cNvPicPr>
          <p:nvPr/>
        </p:nvPicPr>
        <p:blipFill>
          <a:blip r:embed="rId3" cstate="print"/>
          <a:srcRect t="29711"/>
          <a:stretch>
            <a:fillRect/>
          </a:stretch>
        </p:blipFill>
        <p:spPr bwMode="auto">
          <a:xfrm>
            <a:off x="3571868" y="4071942"/>
            <a:ext cx="5572132" cy="27860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ÐÐ°ÑÑÐ¸Ð½ÐºÐ¸ Ð¿Ð¾ Ð·Ð°Ð¿ÑÐ¾ÑÑ Ð°Ð»ÑÐ±Ð¾Ð¼ Ð¿ÑÐ¾ÑÐµÑÑÐ¸Ð¸ Ð½Ð°ÑÐ¸Ñ ÑÐ¾Ð´Ð¸ÑÐµÐ»ÐµÐ¹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6186" cy="65953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ownloads\IMG-20210326-WA004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0"/>
            <a:ext cx="5320237" cy="3990178"/>
          </a:xfrm>
          <a:prstGeom prst="rect">
            <a:avLst/>
          </a:prstGeom>
          <a:noFill/>
        </p:spPr>
      </p:pic>
      <p:pic>
        <p:nvPicPr>
          <p:cNvPr id="1027" name="Picture 3" descr="C:\Users\User\Downloads\IMG-20210326-WA004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357522" cy="3768983"/>
          </a:xfrm>
          <a:prstGeom prst="rect">
            <a:avLst/>
          </a:prstGeom>
          <a:noFill/>
        </p:spPr>
      </p:pic>
      <p:pic>
        <p:nvPicPr>
          <p:cNvPr id="6" name="Picture 2" descr="C:\Users\User\Downloads\IMG-20210326-WA0048.jpg"/>
          <p:cNvPicPr>
            <a:picLocks noChangeAspect="1" noChangeArrowheads="1"/>
          </p:cNvPicPr>
          <p:nvPr/>
        </p:nvPicPr>
        <p:blipFill>
          <a:blip r:embed="rId4"/>
          <a:srcRect t="39460" r="1744"/>
          <a:stretch>
            <a:fillRect/>
          </a:stretch>
        </p:blipFill>
        <p:spPr bwMode="auto">
          <a:xfrm>
            <a:off x="1000100" y="3786190"/>
            <a:ext cx="7288004" cy="3071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91</Words>
  <Application>Microsoft Office PowerPoint</Application>
  <PresentationFormat>Экран (4:3)</PresentationFormat>
  <Paragraphs>31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Информационно- творческий проект</vt:lpstr>
      <vt:lpstr>Задачи</vt:lpstr>
      <vt:lpstr>Экскурсия в прачечную</vt:lpstr>
      <vt:lpstr>Экскурсия на кухню</vt:lpstr>
      <vt:lpstr>Работа дворника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 </vt:lpstr>
      <vt:lpstr> </vt:lpstr>
      <vt:lpstr>Супермаркет  </vt:lpstr>
      <vt:lpstr>Салон красоты </vt:lpstr>
      <vt:lpstr>Результаты  Проекта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2021-03-28T13:10:21Z</dcterms:created>
  <dcterms:modified xsi:type="dcterms:W3CDTF">2021-09-12T08:39:03Z</dcterms:modified>
</cp:coreProperties>
</file>