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61" r:id="rId5"/>
    <p:sldId id="262" r:id="rId6"/>
    <p:sldId id="276" r:id="rId7"/>
    <p:sldId id="277" r:id="rId8"/>
    <p:sldId id="270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88640"/>
            <a:ext cx="3968377" cy="39604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ed-kopilka.ru/upload/blogs2/2019/5/37259_97fc2946c53d6933c83653fb315fd984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0648"/>
            <a:ext cx="5981700" cy="37970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ped-kopilka.ru/upload/blogs2/2019/5/37259_a5b611b6cca57e8e15a78a7879a2d38d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32656"/>
            <a:ext cx="4613703" cy="38549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6768752" cy="259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22-го июня 1941 года пошел отсчет четырем годам нечеловеческих усилий, в течение которых будущее каждого из нас висело практически на волоске.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67687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Фашисты напали на СССР, и началась Великая Отечественная война. Для простых советских людей она стала неожиданной.  Тысячи людей шли добровольцами в армию.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0072" y="2852936"/>
            <a:ext cx="3547696" cy="26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67744" y="2421152"/>
            <a:ext cx="2495076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ped-kopilka.ru/upload/blogs2/2019/5/37259_f0e582244a11aed06602716d30bd0db6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3787" y="404664"/>
            <a:ext cx="3689492" cy="2808312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267744" y="404664"/>
            <a:ext cx="2448272" cy="2312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3112454" cy="2042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ed-kopilka.ru/upload/blogs2/2019/5/37259_be474a336cecc1d31315682418af2d56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32656"/>
            <a:ext cx="5581650" cy="3733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3536739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051720" y="188640"/>
            <a:ext cx="69127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1(2) мая 1945 года на куполе здания рейхстага в городе Берлине военнослужащими Красной Армии Алексеем Берестом, Михаилом Егоровым и </a:t>
            </a:r>
            <a:r>
              <a:rPr lang="ru-RU" sz="26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Мелитоном</a:t>
            </a:r>
            <a:r>
              <a:rPr lang="ru-RU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Кантария</a:t>
            </a:r>
            <a:r>
              <a:rPr lang="ru-RU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водружено Знамя Победы.</a:t>
            </a:r>
            <a:endParaRPr lang="ru-RU" sz="2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23728" y="188640"/>
            <a:ext cx="50577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Никто не забыт, 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32573" y="4089266"/>
            <a:ext cx="53479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ничто не забыто! 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1800" y="836712"/>
            <a:ext cx="5424933" cy="31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85</Words>
  <Application>Microsoft Office PowerPoint</Application>
  <PresentationFormat>Экран (4:3)</PresentationFormat>
  <Paragraphs>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</dc:creator>
  <cp:lastModifiedBy>user</cp:lastModifiedBy>
  <cp:revision>33</cp:revision>
  <dcterms:created xsi:type="dcterms:W3CDTF">2012-04-26T17:51:59Z</dcterms:created>
  <dcterms:modified xsi:type="dcterms:W3CDTF">2020-05-31T15:13:43Z</dcterms:modified>
</cp:coreProperties>
</file>