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78" r:id="rId4"/>
    <p:sldId id="279" r:id="rId5"/>
    <p:sldId id="280" r:id="rId6"/>
  </p:sldIdLst>
  <p:sldSz cx="16256000" cy="9144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BACDA06-DC1C-4EA1-97F5-A555C93AD641}">
          <p14:sldIdLst>
            <p14:sldId id="276"/>
            <p14:sldId id="277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5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03300"/>
    <a:srgbClr val="66FF99"/>
    <a:srgbClr val="00FF9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90" y="684"/>
      </p:cViewPr>
      <p:guideLst>
        <p:guide orient="horz" pos="2880"/>
        <p:guide pos="5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2840569"/>
            <a:ext cx="138176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5181600"/>
            <a:ext cx="113792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366186"/>
            <a:ext cx="365760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366186"/>
            <a:ext cx="10701867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4113" y="5875867"/>
            <a:ext cx="138176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4113" y="3875619"/>
            <a:ext cx="138176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2133602"/>
            <a:ext cx="717973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63467" y="2133602"/>
            <a:ext cx="717973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1" y="2046817"/>
            <a:ext cx="718255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12801" y="2899833"/>
            <a:ext cx="718255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257824" y="2046817"/>
            <a:ext cx="7185377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257824" y="2899833"/>
            <a:ext cx="7185377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1" y="364067"/>
            <a:ext cx="5348113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55644" y="364068"/>
            <a:ext cx="9087557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1" y="1913468"/>
            <a:ext cx="5348113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6290" y="6400801"/>
            <a:ext cx="97536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186290" y="817033"/>
            <a:ext cx="9753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86290" y="7156452"/>
            <a:ext cx="97536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366184"/>
            <a:ext cx="146304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2133602"/>
            <a:ext cx="146304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2800" y="8475135"/>
            <a:ext cx="37930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чт 16.12.21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554134" y="8475135"/>
            <a:ext cx="5147733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650133" y="8475135"/>
            <a:ext cx="37930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microsoft.com/office/2007/relationships/hdphoto" Target="../media/hdphoto4.wdp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18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12" Type="http://schemas.openxmlformats.org/officeDocument/2006/relationships/image" Target="../media/image7.png"/><Relationship Id="rId17" Type="http://schemas.microsoft.com/office/2007/relationships/hdphoto" Target="../media/hdphoto6.wdp"/><Relationship Id="rId2" Type="http://schemas.openxmlformats.org/officeDocument/2006/relationships/image" Target="../media/image2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5" Type="http://schemas.microsoft.com/office/2007/relationships/hdphoto" Target="../media/hdphoto5.wdp"/><Relationship Id="rId10" Type="http://schemas.microsoft.com/office/2007/relationships/hdphoto" Target="../media/hdphoto4.wdp"/><Relationship Id="rId19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18" Type="http://schemas.openxmlformats.org/officeDocument/2006/relationships/image" Target="../media/image14.png"/><Relationship Id="rId3" Type="http://schemas.microsoft.com/office/2007/relationships/hdphoto" Target="../media/hdphoto2.wdp"/><Relationship Id="rId21" Type="http://schemas.openxmlformats.org/officeDocument/2006/relationships/image" Target="../media/image16.png"/><Relationship Id="rId7" Type="http://schemas.microsoft.com/office/2007/relationships/hdphoto" Target="../media/hdphoto3.wdp"/><Relationship Id="rId12" Type="http://schemas.openxmlformats.org/officeDocument/2006/relationships/image" Target="../media/image7.png"/><Relationship Id="rId17" Type="http://schemas.microsoft.com/office/2007/relationships/hdphoto" Target="../media/hdphoto7.wdp"/><Relationship Id="rId25" Type="http://schemas.openxmlformats.org/officeDocument/2006/relationships/image" Target="../media/image11.png"/><Relationship Id="rId2" Type="http://schemas.openxmlformats.org/officeDocument/2006/relationships/image" Target="../media/image2.png"/><Relationship Id="rId16" Type="http://schemas.openxmlformats.org/officeDocument/2006/relationships/image" Target="../media/image13.png"/><Relationship Id="rId20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24" Type="http://schemas.openxmlformats.org/officeDocument/2006/relationships/image" Target="../media/image12.png"/><Relationship Id="rId5" Type="http://schemas.microsoft.com/office/2007/relationships/hdphoto" Target="../media/hdphoto1.wdp"/><Relationship Id="rId15" Type="http://schemas.microsoft.com/office/2007/relationships/hdphoto" Target="../media/hdphoto5.wdp"/><Relationship Id="rId23" Type="http://schemas.microsoft.com/office/2007/relationships/hdphoto" Target="../media/hdphoto6.wdp"/><Relationship Id="rId10" Type="http://schemas.microsoft.com/office/2007/relationships/hdphoto" Target="../media/hdphoto4.wdp"/><Relationship Id="rId19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14" Type="http://schemas.openxmlformats.org/officeDocument/2006/relationships/image" Target="../media/image9.png"/><Relationship Id="rId2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952" y="-612576"/>
            <a:ext cx="16696952" cy="12385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9806850">
            <a:off x="-41534" y="3620272"/>
            <a:ext cx="15898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</a:rPr>
              <a:t>КАРТА СКАЗОЧНОГО ПУТЕШЕСТВИЯ</a:t>
            </a:r>
            <a:endParaRPr lang="ru-RU" sz="8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44" y="-612576"/>
            <a:ext cx="16489832" cy="12385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295352" y="5957211"/>
            <a:ext cx="3248413" cy="31243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269026" y="5969012"/>
            <a:ext cx="3301064" cy="317498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576" y="6042365"/>
            <a:ext cx="2967723" cy="299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49" y="6855872"/>
            <a:ext cx="635302" cy="50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73155" y="7614531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ФРАНЦИЯ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0641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6493636" y="3737252"/>
            <a:ext cx="3248413" cy="31243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74" y="-657305"/>
            <a:ext cx="16489832" cy="12385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190912" y="5891990"/>
            <a:ext cx="3248413" cy="31243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191654" y="5891990"/>
            <a:ext cx="3301064" cy="317498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77" y="6293216"/>
            <a:ext cx="2757462" cy="278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17" y="6861600"/>
            <a:ext cx="794030" cy="53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49974" y="7566887"/>
            <a:ext cx="1602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ФРАНЦИЯ</a:t>
            </a:r>
            <a:endParaRPr lang="ru-RU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237" y="3325789"/>
            <a:ext cx="2232177" cy="295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8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30" y="3331842"/>
            <a:ext cx="2183638" cy="296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799408" y="4647987"/>
            <a:ext cx="627936" cy="40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 rot="16200000">
            <a:off x="2609145" y="3750116"/>
            <a:ext cx="1394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АНГЛИЯ</a:t>
            </a:r>
            <a:endParaRPr lang="ru-RU" b="1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744" y="4233038"/>
            <a:ext cx="2288699" cy="17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3021583" y="5433782"/>
            <a:ext cx="0" cy="2502437"/>
          </a:xfrm>
          <a:prstGeom prst="straightConnector1">
            <a:avLst/>
          </a:prstGeom>
          <a:ln w="5715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057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6493636" y="3737252"/>
            <a:ext cx="3248413" cy="31243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74" y="-622722"/>
            <a:ext cx="16489832" cy="12385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197031" y="5974897"/>
            <a:ext cx="3248413" cy="31243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196956" y="5917944"/>
            <a:ext cx="3301064" cy="317498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918" y="6628976"/>
            <a:ext cx="2048409" cy="206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698" y="6750708"/>
            <a:ext cx="814538" cy="55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49974" y="7566887"/>
            <a:ext cx="1602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ФРАНЦИЯ</a:t>
            </a:r>
            <a:endParaRPr lang="ru-RU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237" y="3325789"/>
            <a:ext cx="2232177" cy="295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8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070" y="3327320"/>
            <a:ext cx="2183638" cy="296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800435" y="4647987"/>
            <a:ext cx="713000" cy="46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 rot="16200000">
            <a:off x="2714929" y="3956191"/>
            <a:ext cx="982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АНГЛИЯ</a:t>
            </a:r>
            <a:endParaRPr lang="ru-RU" b="1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680" y="4789701"/>
            <a:ext cx="1484251" cy="111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3021583" y="5433782"/>
            <a:ext cx="34836" cy="1586080"/>
          </a:xfrm>
          <a:prstGeom prst="straightConnector1">
            <a:avLst/>
          </a:prstGeom>
          <a:ln w="5715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651" y="4988122"/>
            <a:ext cx="2281429" cy="263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842" y="4954362"/>
            <a:ext cx="2240670" cy="2702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547" y="6578298"/>
            <a:ext cx="858519" cy="79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113" y="6017372"/>
            <a:ext cx="706064" cy="54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355932" y="5569966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ГЕРМАНИЯ</a:t>
            </a:r>
            <a:endParaRPr lang="ru-RU" b="1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555867" y="4432134"/>
            <a:ext cx="2267877" cy="1001648"/>
          </a:xfrm>
          <a:prstGeom prst="straightConnector1">
            <a:avLst/>
          </a:prstGeom>
          <a:ln w="5715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3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6493636" y="3737252"/>
            <a:ext cx="3248413" cy="31243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74" y="-622724"/>
            <a:ext cx="16489832" cy="12385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185087" y="5951368"/>
            <a:ext cx="3248413" cy="312434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0" t="53341" r="66285" b="21868"/>
          <a:stretch/>
        </p:blipFill>
        <p:spPr bwMode="auto">
          <a:xfrm>
            <a:off x="2191490" y="5951367"/>
            <a:ext cx="3301064" cy="317498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918" y="6628976"/>
            <a:ext cx="2048409" cy="206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342" y="6795604"/>
            <a:ext cx="748730" cy="5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49974" y="7566887"/>
            <a:ext cx="1602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ФРАНЦИЯ</a:t>
            </a:r>
            <a:endParaRPr lang="ru-RU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21" y="3403617"/>
            <a:ext cx="2232177" cy="295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8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357" y="3403327"/>
            <a:ext cx="2183638" cy="296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915878" y="4647987"/>
            <a:ext cx="639987" cy="414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 rot="16200000">
            <a:off x="2714929" y="3956191"/>
            <a:ext cx="982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АНГЛИЯ</a:t>
            </a:r>
            <a:endParaRPr lang="ru-RU" b="1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992" y="4758879"/>
            <a:ext cx="1484251" cy="111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3021583" y="5433782"/>
            <a:ext cx="34836" cy="1586080"/>
          </a:xfrm>
          <a:prstGeom prst="straightConnector1">
            <a:avLst/>
          </a:prstGeom>
          <a:ln w="5715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606" y="4988846"/>
            <a:ext cx="2281429" cy="263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464" y="-622723"/>
            <a:ext cx="7770294" cy="860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279" y="-644662"/>
            <a:ext cx="7771610" cy="860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89941" l="0" r="983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89814" y="3016030"/>
            <a:ext cx="3143292" cy="2159416"/>
          </a:xfrm>
          <a:prstGeom prst="rect">
            <a:avLst/>
          </a:prstGeom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1782" y="1063344"/>
            <a:ext cx="184478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0327171" y="2062440"/>
            <a:ext cx="2481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РОССИЯ</a:t>
            </a:r>
            <a:endParaRPr lang="ru-RU" sz="3200" b="1" dirty="0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365" y="4937105"/>
            <a:ext cx="2271669" cy="2702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Прямая со стрелкой 24"/>
          <p:cNvCxnSpPr/>
          <p:nvPr/>
        </p:nvCxnSpPr>
        <p:spPr>
          <a:xfrm>
            <a:off x="3555865" y="4507234"/>
            <a:ext cx="2266818" cy="1008119"/>
          </a:xfrm>
          <a:prstGeom prst="straightConnector1">
            <a:avLst/>
          </a:prstGeom>
          <a:ln w="5715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473053" y="3260133"/>
            <a:ext cx="3494846" cy="2149368"/>
          </a:xfrm>
          <a:prstGeom prst="straightConnector1">
            <a:avLst/>
          </a:prstGeom>
          <a:ln w="5715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767" y="6146601"/>
            <a:ext cx="546448" cy="41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815" y="6510893"/>
            <a:ext cx="858519" cy="79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354718" y="5588070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ГЕРМАНИЯ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599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14</Words>
  <Application>Microsoft Office PowerPoint</Application>
  <PresentationFormat>Произвольный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Роман</cp:lastModifiedBy>
  <cp:revision>54</cp:revision>
  <dcterms:created xsi:type="dcterms:W3CDTF">2018-10-31T20:46:23Z</dcterms:created>
  <dcterms:modified xsi:type="dcterms:W3CDTF">2021-12-16T11:05:58Z</dcterms:modified>
</cp:coreProperties>
</file>