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311" r:id="rId2"/>
    <p:sldId id="316" r:id="rId3"/>
    <p:sldId id="317" r:id="rId4"/>
    <p:sldId id="258" r:id="rId5"/>
    <p:sldId id="309" r:id="rId6"/>
    <p:sldId id="260" r:id="rId7"/>
    <p:sldId id="298" r:id="rId8"/>
    <p:sldId id="302" r:id="rId9"/>
    <p:sldId id="301" r:id="rId10"/>
    <p:sldId id="262" r:id="rId11"/>
    <p:sldId id="263" r:id="rId12"/>
    <p:sldId id="270" r:id="rId13"/>
    <p:sldId id="272" r:id="rId14"/>
    <p:sldId id="314" r:id="rId15"/>
    <p:sldId id="312" r:id="rId16"/>
    <p:sldId id="276" r:id="rId17"/>
    <p:sldId id="287" r:id="rId18"/>
    <p:sldId id="308" r:id="rId19"/>
    <p:sldId id="291" r:id="rId20"/>
    <p:sldId id="292" r:id="rId21"/>
    <p:sldId id="315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2" initials="1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5CD4F-5027-4E06-8653-5DBFD5DAB3EA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B0313B-BD28-4D19-AE1B-1078E5CA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42918"/>
            <a:ext cx="9144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2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«Краснодар в годы войны</a:t>
            </a:r>
            <a:r>
              <a:rPr lang="ru-RU" sz="5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5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dirty="0" smtClean="0">
              <a:solidFill>
                <a:schemeClr val="bg2"/>
              </a:solidFill>
            </a:endParaRPr>
          </a:p>
          <a:p>
            <a:pPr algn="ctr"/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Подготовила учитель-логопед Г.В. Пятакова</a:t>
            </a:r>
            <a:endParaRPr lang="ru-RU" sz="2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42852"/>
            <a:ext cx="8715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учреждение детский сад № 4 муниципального образования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Щербиновский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район село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Ейское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Укрепление.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В годы оккупации было создано 86 партизанских отрядов на Кубани Моя земля род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98000" cy="701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Партизанское движение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Ценой своих жизней досталось советским воинам освобождение Кубани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fs00.infourok.ru/images/doc/255/260322/640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80000" cy="4860000"/>
          </a:xfrm>
          <a:prstGeom prst="rect">
            <a:avLst/>
          </a:prstGeom>
          <a:noFill/>
        </p:spPr>
      </p:pic>
      <p:pic>
        <p:nvPicPr>
          <p:cNvPr id="4" name="Picture 2" descr="В ходе упорных боев гитлеровцам удалось к началу сентября занять почти всю те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4000" y="3483000"/>
            <a:ext cx="4500000" cy="337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галя\Downloads\чек щ к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000" y="156036"/>
            <a:ext cx="8928000" cy="6701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аля\Downloads\чек щ к\9wAAAgOM1eA-960 росл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14291"/>
            <a:ext cx="3564000" cy="4820820"/>
          </a:xfrm>
          <a:prstGeom prst="rect">
            <a:avLst/>
          </a:prstGeom>
          <a:noFill/>
        </p:spPr>
      </p:pic>
      <p:pic>
        <p:nvPicPr>
          <p:cNvPr id="3075" name="Picture 3" descr="C:\Users\галя\Downloads\чек щ к\d186d0b5d0bfd0bbd18fd0b5d0b2-d0bd-d184_d0bdd0bed0b2d18bd0b9-d180d0b0d0b7d0bcd0b5d180_d0bdd0bed0b2d18bd0b9-d180d0b0d0b7d0bcd0b5d1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3600000" cy="478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5000636"/>
            <a:ext cx="35719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Генерал-майор Никита Фёдорович Цепляев</a:t>
            </a:r>
            <a:endParaRPr lang="ru-RU" sz="28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5000636"/>
            <a:ext cx="35004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Генерал-лейтенант Иван Павлович Рослый</a:t>
            </a:r>
            <a:endParaRPr lang="ru-RU" sz="28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Восстановление народного хозяйства. Так выглядел наш город после освобождения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Краснодарцы встречают своих освободителей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аля\Downloads\чек щ к\1309551918b27 старый Крраснодар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8136000" cy="6102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6072206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Краснодар 1939 год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галя\Downloads\чек щ к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И потому вам кланяются клены, И торжествует в роще соловей. И мать-Кубань вас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я\Downloads\чек щ к\3iXs2J-o3BE старый краснодар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У репродукторов с тревогой и болью воспринимаются сообщения о начале войны Со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аля\Downloads\чек щ к\img17 кр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Немецкая оккупация города Краснодара продлилась до 12 февраля 1943 года. Это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50"/>
            <a:ext cx="91440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160</TotalTime>
  <Words>42</Words>
  <Application>Microsoft Office PowerPoint</Application>
  <PresentationFormat>Экран (4:3)</PresentationFormat>
  <Paragraphs>13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галя</cp:lastModifiedBy>
  <cp:revision>23</cp:revision>
  <dcterms:created xsi:type="dcterms:W3CDTF">2016-05-11T17:59:43Z</dcterms:created>
  <dcterms:modified xsi:type="dcterms:W3CDTF">2022-03-21T17:59:12Z</dcterms:modified>
</cp:coreProperties>
</file>