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4" r:id="rId3"/>
    <p:sldId id="265" r:id="rId4"/>
    <p:sldId id="266" r:id="rId5"/>
    <p:sldId id="267" r:id="rId6"/>
    <p:sldId id="272" r:id="rId7"/>
    <p:sldId id="268" r:id="rId8"/>
    <p:sldId id="269" r:id="rId9"/>
    <p:sldId id="270" r:id="rId10"/>
    <p:sldId id="271" r:id="rId11"/>
    <p:sldId id="273" r:id="rId12"/>
    <p:sldId id="275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811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Восточные славяне в древности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славяне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8514486" cy="5877272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 условиях родовой общины – князь – военный вождь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Monomakh's_hunt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25737"/>
            <a:ext cx="7416824" cy="530508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Полюдье – сбор дани князем с восточнославянских племен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полюдь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8776168" cy="515286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71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Основной вид одежды – рубаха, основные символы – </a:t>
            </a:r>
            <a:r>
              <a:rPr lang="ru-RU" sz="3200" dirty="0" err="1" smtClean="0">
                <a:solidFill>
                  <a:schemeClr val="tx1"/>
                </a:solidFill>
              </a:rPr>
              <a:t>символы</a:t>
            </a:r>
            <a:r>
              <a:rPr lang="ru-RU" sz="3200" dirty="0" smtClean="0">
                <a:solidFill>
                  <a:schemeClr val="tx1"/>
                </a:solidFill>
              </a:rPr>
              <a:t> солнца и плодородия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одеж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412776"/>
            <a:ext cx="4762500" cy="3171825"/>
          </a:xfrm>
        </p:spPr>
      </p:pic>
      <p:pic>
        <p:nvPicPr>
          <p:cNvPr id="5" name="Рисунок 4" descr="одежда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2470" y="4077072"/>
            <a:ext cx="4416906" cy="261173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5831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Обряд похорон</a:t>
            </a:r>
            <a:endParaRPr lang="ru-RU" dirty="0"/>
          </a:p>
        </p:txBody>
      </p:sp>
      <p:pic>
        <p:nvPicPr>
          <p:cNvPr id="6" name="Содержимое 5" descr="похороны рус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087404"/>
            <a:ext cx="8280920" cy="569313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 err="1" smtClean="0">
                <a:solidFill>
                  <a:schemeClr val="tx1"/>
                </a:solidFill>
              </a:rPr>
              <a:t>Велесова</a:t>
            </a:r>
            <a:r>
              <a:rPr lang="ru-RU" dirty="0" smtClean="0">
                <a:solidFill>
                  <a:schemeClr val="tx1"/>
                </a:solidFill>
              </a:rPr>
              <a:t> книга» –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подлинник или фальсификация?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велесова книг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412776"/>
            <a:ext cx="6967273" cy="522732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асселе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623" t="4388" r="4657" b="3334"/>
          <a:stretch>
            <a:fillRect/>
          </a:stretch>
        </p:blipFill>
        <p:spPr>
          <a:xfrm>
            <a:off x="467544" y="260648"/>
            <a:ext cx="8316416" cy="62373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92795"/>
            <a:ext cx="7344816" cy="684076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15416"/>
            <a:ext cx="8964488" cy="194421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ПОВЕСТЬ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ВРЕМЕННЫХ ЛЕТ».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ПРЕПОДОБНЫЙ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НЕСТОР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ЛЕТОПИСЕЦ, МОНАХ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КИЕВО-ПЕЧЕРСКОЙ ЛАВРЫ,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XII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нест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126" y="1646237"/>
            <a:ext cx="9094874" cy="511586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revnerusskie_kol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980728"/>
            <a:ext cx="5244075" cy="39330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Славянские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колты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(височные кольца)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1359612298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137008"/>
            <a:ext cx="3707904" cy="472099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Вервь –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древнеславянская община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верв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3658" b="8710"/>
          <a:stretch>
            <a:fillRect/>
          </a:stretch>
        </p:blipFill>
        <p:spPr>
          <a:xfrm>
            <a:off x="1259632" y="1412776"/>
            <a:ext cx="6771193" cy="525658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8735458" cy="584150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980728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занятия восточных славян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занят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4362" y="1165200"/>
            <a:ext cx="8048078" cy="557616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38</TotalTime>
  <Words>58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Восточные славяне в древности</vt:lpstr>
      <vt:lpstr>«Велесова книга» –  подлинник или фальсификация?</vt:lpstr>
      <vt:lpstr>Слайд 3</vt:lpstr>
      <vt:lpstr>Слайд 4</vt:lpstr>
      <vt:lpstr>«ПОВЕСТЬ ВРЕМЕННЫХ ЛЕТ».  ПРЕПОДОБНЫЙ НЕСТОР ЛЕТОПИСЕЦ, МОНАХ  КИЕВО-ПЕЧЕРСКОЙ ЛАВРЫ, XII век</vt:lpstr>
      <vt:lpstr>Славянские колты  (височные кольца)</vt:lpstr>
      <vt:lpstr>Вервь –  древнеславянская община</vt:lpstr>
      <vt:lpstr>Слайд 8</vt:lpstr>
      <vt:lpstr>Основные занятия восточных славян</vt:lpstr>
      <vt:lpstr>В условиях родовой общины – князь – военный вождь</vt:lpstr>
      <vt:lpstr>Полюдье – сбор дани князем с восточнославянских племен</vt:lpstr>
      <vt:lpstr>Основной вид одежды – рубаха, основные символы – символы солнца и плодородия</vt:lpstr>
      <vt:lpstr>Обряд похорон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20</cp:revision>
  <dcterms:created xsi:type="dcterms:W3CDTF">2018-10-22T19:49:52Z</dcterms:created>
  <dcterms:modified xsi:type="dcterms:W3CDTF">2018-10-22T20:38:15Z</dcterms:modified>
</cp:coreProperties>
</file>