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0c3d5b7ce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0c3d5b7ce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08d78d5688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08d78d5688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08d78d5688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08d78d5688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0c3d5b7cee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0c3d5b7cee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0c64b9279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0c64b9279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08d78d56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08d78d56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08d78d568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08d78d568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08d78d568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08d78d568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08d78d5688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08d78d568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08d78d5688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08d78d5688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08d78d5688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08d78d5688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08d78d5688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08d78d5688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08d78d5688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08d78d5688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9" Type="http://schemas.openxmlformats.org/officeDocument/2006/relationships/image" Target="../media/image23.png"/><Relationship Id="rId5" Type="http://schemas.openxmlformats.org/officeDocument/2006/relationships/image" Target="../media/image13.png"/><Relationship Id="rId6" Type="http://schemas.openxmlformats.org/officeDocument/2006/relationships/image" Target="../media/image28.png"/><Relationship Id="rId7" Type="http://schemas.openxmlformats.org/officeDocument/2006/relationships/image" Target="../media/image20.png"/><Relationship Id="rId8" Type="http://schemas.openxmlformats.org/officeDocument/2006/relationships/image" Target="../media/image2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youtube.com/watch?v=fzkkBWIyxFs" TargetMode="External"/><Relationship Id="rId4" Type="http://schemas.openxmlformats.org/officeDocument/2006/relationships/image" Target="../media/image1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Relationship Id="rId4" Type="http://schemas.openxmlformats.org/officeDocument/2006/relationships/image" Target="../media/image19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1776" y="2569274"/>
            <a:ext cx="4521476" cy="263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3050" y="2632550"/>
            <a:ext cx="2510950" cy="25109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title"/>
          </p:nvPr>
        </p:nvSpPr>
        <p:spPr>
          <a:xfrm>
            <a:off x="20700" y="1505950"/>
            <a:ext cx="9102600" cy="141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7800">
                <a:solidFill>
                  <a:srgbClr val="FF99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Добрый день:)</a:t>
            </a:r>
            <a:endParaRPr sz="7800">
              <a:solidFill>
                <a:srgbClr val="FF99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753878">
            <a:off x="-263695" y="2803345"/>
            <a:ext cx="3039212" cy="2589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0"/>
            <a:ext cx="1885327" cy="184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flipH="1">
            <a:off x="7258675" y="0"/>
            <a:ext cx="1885327" cy="184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87813" y="71550"/>
            <a:ext cx="3029412" cy="184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663" y="632200"/>
            <a:ext cx="1030080" cy="92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2"/>
          <p:cNvPicPr preferRelativeResize="0"/>
          <p:nvPr/>
        </p:nvPicPr>
        <p:blipFill rotWithShape="1">
          <a:blip r:embed="rId4">
            <a:alphaModFix/>
          </a:blip>
          <a:srcRect b="8827" l="40069" r="39693" t="51551"/>
          <a:stretch/>
        </p:blipFill>
        <p:spPr>
          <a:xfrm>
            <a:off x="884487" y="1735850"/>
            <a:ext cx="866457" cy="108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2"/>
          <p:cNvPicPr preferRelativeResize="0"/>
          <p:nvPr/>
        </p:nvPicPr>
        <p:blipFill rotWithShape="1">
          <a:blip r:embed="rId4">
            <a:alphaModFix/>
          </a:blip>
          <a:srcRect b="50958" l="39975" r="38187" t="9421"/>
          <a:stretch/>
        </p:blipFill>
        <p:spPr>
          <a:xfrm>
            <a:off x="897800" y="4063479"/>
            <a:ext cx="934950" cy="1080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5276" y="2698600"/>
            <a:ext cx="1364876" cy="136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1988" y="406050"/>
            <a:ext cx="1496850" cy="149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80413" y="1735850"/>
            <a:ext cx="1080025" cy="108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24176" y="2784788"/>
            <a:ext cx="1192500" cy="119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24175" y="3977312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2"/>
          <p:cNvSpPr/>
          <p:nvPr/>
        </p:nvSpPr>
        <p:spPr>
          <a:xfrm>
            <a:off x="2000150" y="756625"/>
            <a:ext cx="2630700" cy="6726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2"/>
          <p:cNvSpPr/>
          <p:nvPr/>
        </p:nvSpPr>
        <p:spPr>
          <a:xfrm>
            <a:off x="2000150" y="2026000"/>
            <a:ext cx="2630700" cy="6726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2"/>
          <p:cNvSpPr/>
          <p:nvPr/>
        </p:nvSpPr>
        <p:spPr>
          <a:xfrm>
            <a:off x="2000150" y="3093075"/>
            <a:ext cx="2630700" cy="672600"/>
          </a:xfrm>
          <a:prstGeom prst="roundRect">
            <a:avLst>
              <a:gd fmla="val 16667" name="adj"/>
            </a:avLst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2"/>
          <p:cNvSpPr/>
          <p:nvPr/>
        </p:nvSpPr>
        <p:spPr>
          <a:xfrm>
            <a:off x="2000150" y="4267188"/>
            <a:ext cx="2630700" cy="6726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2"/>
          <p:cNvSpPr/>
          <p:nvPr/>
        </p:nvSpPr>
        <p:spPr>
          <a:xfrm>
            <a:off x="6068850" y="756613"/>
            <a:ext cx="2630700" cy="672600"/>
          </a:xfrm>
          <a:prstGeom prst="roundRect">
            <a:avLst>
              <a:gd fmla="val 16667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2"/>
          <p:cNvSpPr/>
          <p:nvPr/>
        </p:nvSpPr>
        <p:spPr>
          <a:xfrm>
            <a:off x="6068850" y="2026000"/>
            <a:ext cx="2630700" cy="6726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2"/>
          <p:cNvSpPr/>
          <p:nvPr/>
        </p:nvSpPr>
        <p:spPr>
          <a:xfrm>
            <a:off x="6068850" y="3093075"/>
            <a:ext cx="2630700" cy="672600"/>
          </a:xfrm>
          <a:prstGeom prst="roundRect">
            <a:avLst>
              <a:gd fmla="val 16667" name="adj"/>
            </a:avLst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2"/>
          <p:cNvSpPr/>
          <p:nvPr/>
        </p:nvSpPr>
        <p:spPr>
          <a:xfrm>
            <a:off x="6068850" y="4267188"/>
            <a:ext cx="2630700" cy="6726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2"/>
          <p:cNvSpPr/>
          <p:nvPr/>
        </p:nvSpPr>
        <p:spPr>
          <a:xfrm>
            <a:off x="884475" y="78700"/>
            <a:ext cx="7815000" cy="486300"/>
          </a:xfrm>
          <a:prstGeom prst="round2DiagRect">
            <a:avLst>
              <a:gd fmla="val 16667" name="adj1"/>
              <a:gd fmla="val 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2"/>
          <p:cNvSpPr txBox="1"/>
          <p:nvPr/>
        </p:nvSpPr>
        <p:spPr>
          <a:xfrm>
            <a:off x="1051600" y="83350"/>
            <a:ext cx="4120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/>
              <a:t>Фамилия и имя эксперта:</a:t>
            </a:r>
            <a:endParaRPr sz="19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88627"/>
            <a:ext cx="9144003" cy="5317627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3"/>
          <p:cNvSpPr txBox="1"/>
          <p:nvPr>
            <p:ph type="title"/>
          </p:nvPr>
        </p:nvSpPr>
        <p:spPr>
          <a:xfrm>
            <a:off x="311700" y="469725"/>
            <a:ext cx="6019200" cy="107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5500">
                <a:solidFill>
                  <a:srgbClr val="1C4587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Соберите пазл</a:t>
            </a:r>
            <a:endParaRPr sz="5500">
              <a:solidFill>
                <a:srgbClr val="1C4587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Тот, кто видел эти шедевры, больше не мог забыть их великолепия. Не зря эти памятники архитектуры и скульптуры Древнего мира окрестили чудесами света. К сожалению, из семи чудес до наших времён &quot;дожила&quot; только одна достопримечательность. Но остальные навсегда останутся в памяти.  &#10;&#10;#7чудессветамира #чудесасвета #древниймир #7чудессветасписок #7чудессвета #7чудессветафото  &#10;&#10;НАША ПЛАНЕТА: https://www.youtube.com/playlist?list=PLCep5qGMqYaLFdqUDe1maiucQFoweXq_g  &#10;НЬЮМ ВКонтакте: https://vk.com/newm    &#10;НЬЮМ Инстаграм: https://www.instagram.com/newm.news" id="152" name="Google Shape;152;p24" title="7 ЧУДЕС СВЕТА ДРЕВНЕГО МИРА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850" y="-225901"/>
            <a:ext cx="7967026" cy="597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5"/>
          <p:cNvSpPr txBox="1"/>
          <p:nvPr>
            <p:ph type="title"/>
          </p:nvPr>
        </p:nvSpPr>
        <p:spPr>
          <a:xfrm>
            <a:off x="318875" y="2150850"/>
            <a:ext cx="5754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940">
                <a:solidFill>
                  <a:srgbClr val="274E13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разминка</a:t>
            </a:r>
            <a:endParaRPr sz="3940">
              <a:solidFill>
                <a:srgbClr val="274E1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58" name="Google Shape;158;p25"/>
          <p:cNvPicPr preferRelativeResize="0"/>
          <p:nvPr/>
        </p:nvPicPr>
        <p:blipFill rotWithShape="1">
          <a:blip r:embed="rId3">
            <a:alphaModFix/>
          </a:blip>
          <a:srcRect b="53804" l="0" r="0" t="0"/>
          <a:stretch/>
        </p:blipFill>
        <p:spPr>
          <a:xfrm>
            <a:off x="2444125" y="682050"/>
            <a:ext cx="3597650" cy="243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0150" y="3578575"/>
            <a:ext cx="5273849" cy="156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0700" y="1160925"/>
            <a:ext cx="5377377" cy="4132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6"/>
          <p:cNvPicPr preferRelativeResize="0"/>
          <p:nvPr/>
        </p:nvPicPr>
        <p:blipFill rotWithShape="1">
          <a:blip r:embed="rId4">
            <a:alphaModFix/>
          </a:blip>
          <a:srcRect b="10771" l="31059" r="29078" t="11793"/>
          <a:stretch/>
        </p:blipFill>
        <p:spPr>
          <a:xfrm flipH="1">
            <a:off x="7148098" y="314775"/>
            <a:ext cx="2038800" cy="237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6"/>
          <p:cNvPicPr preferRelativeResize="0"/>
          <p:nvPr/>
        </p:nvPicPr>
        <p:blipFill rotWithShape="1">
          <a:blip r:embed="rId4">
            <a:alphaModFix/>
          </a:blip>
          <a:srcRect b="10771" l="31059" r="29078" t="11793"/>
          <a:stretch/>
        </p:blipFill>
        <p:spPr>
          <a:xfrm>
            <a:off x="-2" y="314775"/>
            <a:ext cx="2038800" cy="2375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/>
        </p:nvSpPr>
        <p:spPr>
          <a:xfrm>
            <a:off x="2204388" y="236100"/>
            <a:ext cx="46500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700">
                <a:solidFill>
                  <a:srgbClr val="E29418"/>
                </a:solidFill>
                <a:latin typeface="Comic Sans MS"/>
                <a:ea typeface="Comic Sans MS"/>
                <a:cs typeface="Comic Sans MS"/>
                <a:sym typeface="Comic Sans MS"/>
              </a:rPr>
              <a:t>Отличная работа:)</a:t>
            </a:r>
            <a:endParaRPr b="1" sz="3700">
              <a:solidFill>
                <a:srgbClr val="E29418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68" name="Google Shape;168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3297450"/>
            <a:ext cx="1885327" cy="184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7258675" y="3297450"/>
            <a:ext cx="1885327" cy="184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b="16784" l="0" r="0" t="0"/>
          <a:stretch/>
        </p:blipFill>
        <p:spPr>
          <a:xfrm>
            <a:off x="-142282" y="0"/>
            <a:ext cx="9428558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01250" y="13226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ic Sans MS"/>
                <a:ea typeface="Comic Sans MS"/>
                <a:cs typeface="Comic Sans MS"/>
                <a:sym typeface="Comic Sans MS"/>
              </a:rPr>
              <a:t>Печём</a:t>
            </a:r>
            <a:r>
              <a:rPr lang="ru">
                <a:latin typeface="Comic Sans MS"/>
                <a:ea typeface="Comic Sans MS"/>
                <a:cs typeface="Comic Sans MS"/>
                <a:sym typeface="Comic Sans MS"/>
              </a:rPr>
              <a:t> блины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3" name="Google Shape;73;p15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6799" y="147125"/>
            <a:ext cx="5924176" cy="5035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286975" y="18304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ic Sans MS"/>
                <a:ea typeface="Comic Sans MS"/>
                <a:cs typeface="Comic Sans MS"/>
                <a:sym typeface="Comic Sans MS"/>
              </a:rPr>
              <a:t>Яблоко и червячок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0" name="Google Shape;80;p16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9249" y="-125"/>
            <a:ext cx="465475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ic Sans MS"/>
                <a:ea typeface="Comic Sans MS"/>
                <a:cs typeface="Comic Sans MS"/>
                <a:sym typeface="Comic Sans MS"/>
              </a:rPr>
              <a:t>Ножницы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" name="Google Shape;87;p1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9500" y="582175"/>
            <a:ext cx="3837000" cy="383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9CB9C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ic Sans MS"/>
                <a:ea typeface="Comic Sans MS"/>
                <a:cs typeface="Comic Sans MS"/>
                <a:sym typeface="Comic Sans MS"/>
              </a:rPr>
              <a:t>Слоник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4" name="Google Shape;94;p1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3975" y="228925"/>
            <a:ext cx="476250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FA8DC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ic Sans MS"/>
                <a:ea typeface="Comic Sans MS"/>
                <a:cs typeface="Comic Sans MS"/>
                <a:sym typeface="Comic Sans MS"/>
              </a:rPr>
              <a:t>Морячок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1" name="Google Shape;101;p1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 rotWithShape="1">
          <a:blip r:embed="rId3">
            <a:alphaModFix/>
          </a:blip>
          <a:srcRect b="7927" l="0" r="0" t="0"/>
          <a:stretch/>
        </p:blipFill>
        <p:spPr>
          <a:xfrm>
            <a:off x="4939500" y="664025"/>
            <a:ext cx="3837000" cy="3815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5A6BD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>
                <a:latin typeface="Comic Sans MS"/>
                <a:ea typeface="Comic Sans MS"/>
                <a:cs typeface="Comic Sans MS"/>
                <a:sym typeface="Comic Sans MS"/>
              </a:rPr>
              <a:t>А</a:t>
            </a:r>
            <a:r>
              <a:rPr lang="ru" sz="4000">
                <a:latin typeface="Comic Sans MS"/>
                <a:ea typeface="Comic Sans MS"/>
                <a:cs typeface="Comic Sans MS"/>
                <a:sym typeface="Comic Sans MS"/>
              </a:rPr>
              <a:t>плодисменты</a:t>
            </a:r>
            <a:endParaRPr sz="4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9" name="Google Shape;109;p2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1025" y="1374775"/>
            <a:ext cx="2393950" cy="239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9CB9C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1"/>
          <p:cNvPicPr preferRelativeResize="0"/>
          <p:nvPr/>
        </p:nvPicPr>
        <p:blipFill rotWithShape="1">
          <a:blip r:embed="rId3">
            <a:alphaModFix/>
          </a:blip>
          <a:srcRect b="0" l="0" r="21060" t="0"/>
          <a:stretch/>
        </p:blipFill>
        <p:spPr>
          <a:xfrm>
            <a:off x="-201350" y="0"/>
            <a:ext cx="95466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1"/>
          <p:cNvSpPr txBox="1"/>
          <p:nvPr>
            <p:ph type="title"/>
          </p:nvPr>
        </p:nvSpPr>
        <p:spPr>
          <a:xfrm>
            <a:off x="1960100" y="1480825"/>
            <a:ext cx="4735800" cy="2546700"/>
          </a:xfrm>
          <a:prstGeom prst="rect">
            <a:avLst/>
          </a:prstGeom>
          <a:solidFill>
            <a:srgbClr val="93C47D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5800">
                <a:latin typeface="Comic Sans MS"/>
                <a:ea typeface="Comic Sans MS"/>
                <a:cs typeface="Comic Sans MS"/>
                <a:sym typeface="Comic Sans MS"/>
              </a:rPr>
              <a:t>Эксперт</a:t>
            </a:r>
            <a:endParaRPr sz="58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5800">
                <a:latin typeface="Comic Sans MS"/>
                <a:ea typeface="Comic Sans MS"/>
                <a:cs typeface="Comic Sans MS"/>
                <a:sym typeface="Comic Sans MS"/>
              </a:rPr>
              <a:t>                         сервисов</a:t>
            </a:r>
            <a:endParaRPr sz="5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18" name="Google Shape;11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5025" y="1933200"/>
            <a:ext cx="3845938" cy="184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