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59633" y="2708476"/>
            <a:ext cx="6787088" cy="1702160"/>
          </a:xfrm>
        </p:spPr>
        <p:txBody>
          <a:bodyPr>
            <a:normAutofit/>
          </a:bodyPr>
          <a:lstStyle/>
          <a:p>
            <a:r>
              <a:rPr lang="ru-RU" dirty="0" smtClean="0"/>
              <a:t>Мой  любимый Владимир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635897" y="5013176"/>
            <a:ext cx="4407272" cy="66853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Выполнила студентка группы Д1 Волкова Екатерина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316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Мой город-Владимир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Меня зовут Екатерина Волкова, я студентка группы Д1. Недавно переехала в  один из самых красивых и древних городов нашей области. </a:t>
            </a:r>
          </a:p>
        </p:txBody>
      </p:sp>
    </p:spTree>
    <p:extLst>
      <p:ext uri="{BB962C8B-B14F-4D97-AF65-F5344CB8AC3E}">
        <p14:creationId xmlns:p14="http://schemas.microsoft.com/office/powerpoint/2010/main" val="316607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338638" cy="4724400"/>
          </a:xfrm>
        </p:spPr>
        <p:txBody>
          <a:bodyPr/>
          <a:lstStyle/>
          <a:p>
            <a:r>
              <a:rPr lang="ru-RU" dirty="0" err="1"/>
              <a:t>Влади́мир</a:t>
            </a:r>
            <a:r>
              <a:rPr lang="ru-RU" dirty="0"/>
              <a:t> </a:t>
            </a:r>
            <a:r>
              <a:rPr lang="ru-RU" dirty="0" smtClean="0"/>
              <a:t>—административный </a:t>
            </a:r>
            <a:r>
              <a:rPr lang="ru-RU" dirty="0"/>
              <a:t>центр Владимирской области и городского </a:t>
            </a:r>
            <a:r>
              <a:rPr lang="ru-RU" dirty="0" smtClean="0"/>
              <a:t>округа.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71546"/>
            <a:ext cx="4081610" cy="5607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5520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Предыстория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554162"/>
            <a:ext cx="8715436" cy="452596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Первые люди стали появляться на территории, которую занимает современный город, около 30—25 тыс. лет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до </a:t>
            </a:r>
            <a:r>
              <a:rPr lang="ru-RU" dirty="0">
                <a:latin typeface="Calibri"/>
                <a:ea typeface="Calibri"/>
                <a:cs typeface="Times New Roman"/>
              </a:rPr>
              <a:t>н. э.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В </a:t>
            </a:r>
            <a:r>
              <a:rPr lang="ru-RU" dirty="0">
                <a:latin typeface="Calibri"/>
                <a:ea typeface="Calibri"/>
                <a:cs typeface="Times New Roman"/>
              </a:rPr>
              <a:t>третьем тысячелетии до н. э. здесь появляются волго-финские племена. В VI—VII веках н. э. эту территорию осваивает финно-угорское племя меря.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В IX—X веках сюда стали проникать славяне, сначала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ильменские</a:t>
            </a:r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словене</a:t>
            </a:r>
            <a:r>
              <a:rPr lang="ru-RU" dirty="0">
                <a:latin typeface="Calibri"/>
                <a:ea typeface="Calibri"/>
                <a:cs typeface="Times New Roman"/>
              </a:rPr>
              <a:t>, а затем другие племена. В VIII—X веках на холме, где позже был построен Успенский собор, существовал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мерянский</a:t>
            </a:r>
            <a:r>
              <a:rPr lang="ru-RU" dirty="0">
                <a:latin typeface="Calibri"/>
                <a:ea typeface="Calibri"/>
                <a:cs typeface="Times New Roman"/>
              </a:rPr>
              <a:t> посёлок.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3493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481514" cy="47244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Как </a:t>
            </a:r>
            <a:r>
              <a:rPr lang="ru-RU" dirty="0"/>
              <a:t>город </a:t>
            </a:r>
            <a:r>
              <a:rPr lang="ru-RU" dirty="0" smtClean="0"/>
              <a:t>заложен Владимир </a:t>
            </a:r>
            <a:r>
              <a:rPr lang="ru-RU" dirty="0"/>
              <a:t>в конце X века киевским князем Владимиром </a:t>
            </a:r>
            <a:r>
              <a:rPr lang="ru-RU" dirty="0" err="1"/>
              <a:t>Святославичем</a:t>
            </a:r>
            <a:r>
              <a:rPr lang="ru-RU" dirty="0"/>
              <a:t> на высоком берегу </a:t>
            </a:r>
            <a:r>
              <a:rPr lang="ru-RU" dirty="0" smtClean="0"/>
              <a:t>реки </a:t>
            </a:r>
            <a:r>
              <a:rPr lang="ru-RU" dirty="0" err="1"/>
              <a:t>Клязьмы</a:t>
            </a:r>
            <a:r>
              <a:rPr lang="ru-RU" dirty="0"/>
              <a:t>, на границе Залесья и </a:t>
            </a:r>
            <a:r>
              <a:rPr lang="ru-RU" dirty="0" err="1"/>
              <a:t>Ополья</a:t>
            </a:r>
            <a:r>
              <a:rPr lang="ru-RU" dirty="0"/>
              <a:t>.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66" y="1428736"/>
            <a:ext cx="3480220" cy="472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422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В начале XII века город укреплён Владимиром Мономахом, а в середине XII в. Владимир становится столицей Владимиро-Суздальского княжества, всей Северо-Восточной Руси.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28" y="1508088"/>
            <a:ext cx="3829760" cy="4424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6169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Как вы уже поняли, город получил свое название в честь князя, укрепившего его стены.</a:t>
            </a:r>
          </a:p>
          <a:p>
            <a:pPr marL="0" indent="0">
              <a:buNone/>
            </a:pPr>
            <a:r>
              <a:rPr lang="ru-RU" dirty="0" smtClean="0"/>
              <a:t>При князе Владимире возрос авторитет Руси.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28" y="1214422"/>
            <a:ext cx="3786214" cy="53574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9675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</TotalTime>
  <Words>202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Calibri</vt:lpstr>
      <vt:lpstr>Franklin Gothic Book</vt:lpstr>
      <vt:lpstr>Franklin Gothic Medium</vt:lpstr>
      <vt:lpstr>Times New Roman</vt:lpstr>
      <vt:lpstr>Wingdings 2</vt:lpstr>
      <vt:lpstr>Трек</vt:lpstr>
      <vt:lpstr>Мой  любимый Владимир</vt:lpstr>
      <vt:lpstr>Мой город-Владимир</vt:lpstr>
      <vt:lpstr>Презентация PowerPoint</vt:lpstr>
      <vt:lpstr>Предыстория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 любимый Владимир</dc:title>
  <dc:creator>Катя</dc:creator>
  <cp:lastModifiedBy>Owner</cp:lastModifiedBy>
  <cp:revision>9</cp:revision>
  <dcterms:created xsi:type="dcterms:W3CDTF">2013-12-04T19:34:25Z</dcterms:created>
  <dcterms:modified xsi:type="dcterms:W3CDTF">2023-11-05T15:26:55Z</dcterms:modified>
</cp:coreProperties>
</file>