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99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06.12.2024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628800"/>
            <a:ext cx="7550656" cy="2264272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/>
              <a:t>Герои рассказов </a:t>
            </a:r>
            <a:br>
              <a:rPr lang="ru-RU" sz="7200" b="1" dirty="0"/>
            </a:br>
            <a:r>
              <a:rPr lang="ru-RU" sz="7200" b="1" dirty="0"/>
              <a:t>А.П Чехова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924944"/>
            <a:ext cx="7406640" cy="1752600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4701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8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- Я живу в </a:t>
            </a:r>
            <a:r>
              <a:rPr lang="ru-RU" dirty="0" err="1"/>
              <a:t>Софьине</a:t>
            </a:r>
            <a:r>
              <a:rPr lang="ru-RU" dirty="0"/>
              <a:t> и занимаюсь хозяйством уже давно. По воспитанию я белоручка, по наклонностям – кабинетный человек, но на имении, когда я приехал сюда, был большой долг </a:t>
            </a:r>
            <a:r>
              <a:rPr lang="en-US" dirty="0"/>
              <a:t>&lt;…&gt; </a:t>
            </a:r>
            <a:r>
              <a:rPr lang="ru-RU" dirty="0"/>
              <a:t>,  я решил , что не уеду отсюда и буду работать, пока не уплачу этого долга.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4328" y="5638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9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«Его уже тянуло в рестораны, клубы, на званые обеды, юбилеи, и уже ему было лестно , что у него бывают известные адвокаты и артисты и что в докторском клубе он играет в карты с профессором»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4328" y="56689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0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10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- Экий ты какой, братец, беспамятный… Для меня теперь эта фамилия дороже, кажется, всего на свете. Замучился!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4328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3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11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«Тонкий вдруг побледнел, окаменел, но скоро лицо его искривилось во все стороны широчайшей улыбкой; казалось, что от лица и глаз его посыпались искры. Сам он съёжился, сгорбился, сузился…» 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4328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9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12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«Он слышит обращённую к нему ругань, видит людей, и чувство одиночества начинает мало-помалу отлегать от груди».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68344" y="56128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16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13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- В тюрьму… Было б за что, пошёл бы, а то так… здорово живёшь… За что? И не крал, кажись, и не дрался… А ежели вы насчёт недоимки сомневаетесь, ваше благородие, не сомневайтесь, ваше благородие, то не верьте старосте…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96336" y="56689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12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14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«Он чертил план своего имения, и всякий раз у него на плане выходило одно и то же: </a:t>
            </a:r>
            <a:r>
              <a:rPr lang="en-US" sz="4000" dirty="0"/>
              <a:t>&lt;…&gt;</a:t>
            </a:r>
            <a:r>
              <a:rPr lang="ru-RU" sz="4000" dirty="0"/>
              <a:t>. Жил он скупо: недоедал, недопивал, одевался  бог знает как, словно нищий, и всё копил и клал в банк».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4368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38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15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- Пока молоды, сильны, бодры, не уставайте делать добро! Счастья нет и не должно его быть, а если в жизни есть смысл и цель, то смысл этот и цель вовсе не в нашем счастье, а в чём-то более разумном и великом. Делайте добро!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36296" y="56689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46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16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«Он знал много анекдотов, шарад, поговорок, любил шутить и острить, и всегда у него было такое выражение, что нельзя было понять, шутит он или говорит серьёзно».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68344" y="56365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0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17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«После бессонной ночи он находился в состоянии ошеломления, точно его опоили чем-то сладким и усыпляющим; на душе было туманно, но радостно, тепло, и в то же время  в голове какой-то холодный, тяжёлый кусочек рассуждал: </a:t>
            </a:r>
          </a:p>
          <a:p>
            <a:pPr marL="82296" indent="0">
              <a:buNone/>
            </a:pPr>
            <a:r>
              <a:rPr lang="ru-RU" dirty="0"/>
              <a:t>  - Остановись, пока не поздно! Пара ли   она тебе?»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40352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93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Узнайте героя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4248472"/>
          </a:xfrm>
        </p:spPr>
        <p:txBody>
          <a:bodyPr>
            <a:normAutofit/>
          </a:bodyPr>
          <a:lstStyle/>
          <a:p>
            <a:r>
              <a:rPr lang="ru-RU" sz="6000" dirty="0"/>
              <a:t>по портрету,</a:t>
            </a:r>
          </a:p>
          <a:p>
            <a:r>
              <a:rPr lang="ru-RU" sz="6000" dirty="0"/>
              <a:t>по речи,</a:t>
            </a:r>
          </a:p>
          <a:p>
            <a:r>
              <a:rPr lang="ru-RU" sz="6000" dirty="0"/>
              <a:t>по характеристике,</a:t>
            </a:r>
          </a:p>
          <a:p>
            <a:r>
              <a:rPr lang="ru-RU" sz="6000" dirty="0"/>
              <a:t>по ситуации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117F2D65-DAB8-C917-C78D-16EEEDB45AF7}"/>
              </a:ext>
            </a:extLst>
          </p:cNvPr>
          <p:cNvSpPr txBox="1">
            <a:spLocks/>
          </p:cNvSpPr>
          <p:nvPr/>
        </p:nvSpPr>
        <p:spPr>
          <a:xfrm>
            <a:off x="1412481" y="5475386"/>
            <a:ext cx="7498080" cy="1143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dirty="0"/>
              <a:t>и назовите его имя (отчество, фамилию, кличку)</a:t>
            </a:r>
          </a:p>
        </p:txBody>
      </p:sp>
    </p:spTree>
    <p:extLst>
      <p:ext uri="{BB962C8B-B14F-4D97-AF65-F5344CB8AC3E}">
        <p14:creationId xmlns:p14="http://schemas.microsoft.com/office/powerpoint/2010/main" val="91322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18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« … играет на рояле целый день часа по четыре. Она заметно постарела, похварывает и каждую осень уезжает с матерью в Крым».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68344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Герой 19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«Она взглянула на него и побледнела, потом ещё раз взглянула с ужасом, не веря глазам, и крепко сжала в руках вместе веер и лорнетку, очевидно, борясь с собой, чтобы не упасть в обморок».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4368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43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20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- …Вы меня извините, я человек</a:t>
            </a:r>
            <a:r>
              <a:rPr lang="ru-RU" sz="4000"/>
              <a:t>, который </a:t>
            </a:r>
            <a:r>
              <a:rPr lang="ru-RU" sz="4000" dirty="0"/>
              <a:t>работающий… Работа у меня мелкая. Пущай мне заплатят, потому  - я этим пальцем, может, неделю не пошевельну…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4328" y="56801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07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AF69665-BE49-F153-3ABC-F91D9424F4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7624" y="1447800"/>
            <a:ext cx="7746064" cy="48006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12000" dirty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ОТВЕТЫ</a:t>
            </a:r>
          </a:p>
        </p:txBody>
      </p:sp>
    </p:spTree>
    <p:extLst>
      <p:ext uri="{BB962C8B-B14F-4D97-AF65-F5344CB8AC3E}">
        <p14:creationId xmlns:p14="http://schemas.microsoft.com/office/powerpoint/2010/main" val="31678046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6DF202-77A1-64E4-823C-718018F0F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2" y="260648"/>
            <a:ext cx="8244408" cy="15701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1) Иван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Иваныч Чимша-Гималайский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(«О любви»)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F9FA74F-7CCE-A48B-137A-F2FD2E4F6D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3928" y="1988840"/>
            <a:ext cx="2952328" cy="4483164"/>
          </a:xfrm>
        </p:spPr>
      </p:pic>
    </p:spTree>
    <p:extLst>
      <p:ext uri="{BB962C8B-B14F-4D97-AF65-F5344CB8AC3E}">
        <p14:creationId xmlns:p14="http://schemas.microsoft.com/office/powerpoint/2010/main" val="41370417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EAB9D2-4F18-8762-8083-3D03BCC67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6421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2) Беликов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, учитель греческого языка </a:t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/>
              <a:t>(«Человек в футляре»)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78F187E-DE34-30A1-F185-45D06CF459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7700" y="2338387"/>
            <a:ext cx="6534150" cy="3848100"/>
          </a:xfrm>
        </p:spPr>
      </p:pic>
    </p:spTree>
    <p:extLst>
      <p:ext uri="{BB962C8B-B14F-4D97-AF65-F5344CB8AC3E}">
        <p14:creationId xmlns:p14="http://schemas.microsoft.com/office/powerpoint/2010/main" val="34524423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F22F5D-86C8-D36A-CEB3-EFA5779B8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3541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3) Надзиратель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Очумелов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(«Хамелеон»)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1245F46-D431-60D0-CD61-2583E24B64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1720" y="1811291"/>
            <a:ext cx="6192688" cy="4774252"/>
          </a:xfrm>
        </p:spPr>
      </p:pic>
    </p:spTree>
    <p:extLst>
      <p:ext uri="{BB962C8B-B14F-4D97-AF65-F5344CB8AC3E}">
        <p14:creationId xmlns:p14="http://schemas.microsoft.com/office/powerpoint/2010/main" val="14180306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6C0CC5-FD0C-8AD7-5DA6-ECD2C3646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42617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4) Иван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Дмитрич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 Червяков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(«Смерть чиновника»)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E89B47C-91CE-4BBC-0661-5DF101E9BA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2786" y="1988840"/>
            <a:ext cx="5395597" cy="4503248"/>
          </a:xfrm>
        </p:spPr>
      </p:pic>
    </p:spTree>
    <p:extLst>
      <p:ext uri="{BB962C8B-B14F-4D97-AF65-F5344CB8AC3E}">
        <p14:creationId xmlns:p14="http://schemas.microsoft.com/office/powerpoint/2010/main" val="21298300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01973D-AC60-7758-5216-A79EEB512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821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5) Лука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Александрыч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(«Каштанка»)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0324C01-A3DA-A681-343F-68733AF733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42977" y="1779956"/>
            <a:ext cx="3883342" cy="4800600"/>
          </a:xfrm>
        </p:spPr>
      </p:pic>
    </p:spTree>
    <p:extLst>
      <p:ext uri="{BB962C8B-B14F-4D97-AF65-F5344CB8AC3E}">
        <p14:creationId xmlns:p14="http://schemas.microsoft.com/office/powerpoint/2010/main" val="31804503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36C3F5-5632-F625-860E-DFE27D660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6) Тётка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(Каштанка)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23CA6C0-1032-5292-194C-4F7A8E9160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1720" y="1628801"/>
            <a:ext cx="6179176" cy="4619600"/>
          </a:xfrm>
        </p:spPr>
      </p:pic>
    </p:spTree>
    <p:extLst>
      <p:ext uri="{BB962C8B-B14F-4D97-AF65-F5344CB8AC3E}">
        <p14:creationId xmlns:p14="http://schemas.microsoft.com/office/powerpoint/2010/main" val="12102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Не спали. …, высокий худощавый старик с длинными усами, сидел снаружи у входа и курил трубку.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4368" y="56689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78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C5D6F9-175D-4FC8-688D-E0C00C0FE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7) Повар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Никанор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(«О любви»)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71479FF-4CD9-DCFE-C726-9FEB5B865F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9832" y="1599516"/>
            <a:ext cx="4032447" cy="4985571"/>
          </a:xfrm>
        </p:spPr>
      </p:pic>
    </p:spTree>
    <p:extLst>
      <p:ext uri="{BB962C8B-B14F-4D97-AF65-F5344CB8AC3E}">
        <p14:creationId xmlns:p14="http://schemas.microsoft.com/office/powerpoint/2010/main" val="25736108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D102AD-8217-4A54-67FB-2E6FD2E9D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8) Павел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Константинович Алёхин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(«О любви»)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5B0E1E1-48DC-43E5-AE72-17A1A4ACED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4248" y="1484784"/>
            <a:ext cx="4174056" cy="5164107"/>
          </a:xfrm>
        </p:spPr>
      </p:pic>
    </p:spTree>
    <p:extLst>
      <p:ext uri="{BB962C8B-B14F-4D97-AF65-F5344CB8AC3E}">
        <p14:creationId xmlns:p14="http://schemas.microsoft.com/office/powerpoint/2010/main" val="33710448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742D4C-FEC4-952C-9260-452D4A47D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9) Дмитрий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Дмитрич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 Гуров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(«Дама с собачкой»)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BBFFB05-8678-6DAD-A286-48E8942A25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9686" y="1666074"/>
            <a:ext cx="6416729" cy="4582326"/>
          </a:xfrm>
        </p:spPr>
      </p:pic>
    </p:spTree>
    <p:extLst>
      <p:ext uri="{BB962C8B-B14F-4D97-AF65-F5344CB8AC3E}">
        <p14:creationId xmlns:p14="http://schemas.microsoft.com/office/powerpoint/2010/main" val="26298442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4C1B81-F627-C888-408C-94D2E61EA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78621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10) Алексей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Булдеев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, отставной генерал-майор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(«Лошадиная фамилия»)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998C8D5-6B20-A79F-B572-8D287B2F60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2066"/>
          <a:stretch/>
        </p:blipFill>
        <p:spPr>
          <a:xfrm>
            <a:off x="1435608" y="2557885"/>
            <a:ext cx="7328793" cy="3895451"/>
          </a:xfrm>
        </p:spPr>
      </p:pic>
    </p:spTree>
    <p:extLst>
      <p:ext uri="{BB962C8B-B14F-4D97-AF65-F5344CB8AC3E}">
        <p14:creationId xmlns:p14="http://schemas.microsoft.com/office/powerpoint/2010/main" val="35818797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B1D028-0D16-DB01-F481-5AF392F80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274638"/>
            <a:ext cx="796208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11) Порфирий </a:t>
            </a:r>
            <a:r>
              <a:rPr lang="ru-RU" dirty="0" smtClean="0"/>
              <a:t> </a:t>
            </a:r>
            <a:r>
              <a:rPr lang="ru-RU" dirty="0"/>
              <a:t>(«Толстый и тонкий»)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54F0823-459D-87E2-CD1B-F50352FCE9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2500"/>
          <a:stretch/>
        </p:blipFill>
        <p:spPr>
          <a:xfrm>
            <a:off x="3635896" y="1272334"/>
            <a:ext cx="2736304" cy="5346317"/>
          </a:xfrm>
        </p:spPr>
      </p:pic>
    </p:spTree>
    <p:extLst>
      <p:ext uri="{BB962C8B-B14F-4D97-AF65-F5344CB8AC3E}">
        <p14:creationId xmlns:p14="http://schemas.microsoft.com/office/powerpoint/2010/main" val="36043435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0BEAC5-7F80-5DA3-98DF-05C242E17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12) Иона</a:t>
            </a:r>
            <a:r>
              <a:rPr lang="ru-RU" dirty="0" smtClean="0"/>
              <a:t> </a:t>
            </a:r>
            <a:r>
              <a:rPr lang="ru-RU" dirty="0"/>
              <a:t>(«Тоска»)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30DC7B9-CB07-5CD8-049D-0B61E47D24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4068" y="1529152"/>
            <a:ext cx="6938371" cy="4602568"/>
          </a:xfrm>
        </p:spPr>
      </p:pic>
    </p:spTree>
    <p:extLst>
      <p:ext uri="{BB962C8B-B14F-4D97-AF65-F5344CB8AC3E}">
        <p14:creationId xmlns:p14="http://schemas.microsoft.com/office/powerpoint/2010/main" val="8360013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1EB52A-83C4-C7ED-F33D-8DF285411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13) Денис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Григорьев </a:t>
            </a:r>
            <a:r>
              <a:rPr lang="ru-RU" dirty="0"/>
              <a:t>(«Злоумышленник»)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3243D66-6B93-F6D7-B308-66D313E3CC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9872" y="1503443"/>
            <a:ext cx="3672408" cy="5141371"/>
          </a:xfrm>
        </p:spPr>
      </p:pic>
    </p:spTree>
    <p:extLst>
      <p:ext uri="{BB962C8B-B14F-4D97-AF65-F5344CB8AC3E}">
        <p14:creationId xmlns:p14="http://schemas.microsoft.com/office/powerpoint/2010/main" val="32029361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56D656-C501-84BC-8CAF-2909DA53E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332656"/>
            <a:ext cx="8460432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14)Николай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Иваныч Чимша-Гималайский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(«Крыжовник»)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A88F9AC-FB45-78BF-7930-DC2CDA2FEE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1416" y="1988840"/>
            <a:ext cx="6624736" cy="4482605"/>
          </a:xfrm>
        </p:spPr>
      </p:pic>
    </p:spTree>
    <p:extLst>
      <p:ext uri="{BB962C8B-B14F-4D97-AF65-F5344CB8AC3E}">
        <p14:creationId xmlns:p14="http://schemas.microsoft.com/office/powerpoint/2010/main" val="41720308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CE2C4C-4873-3C7E-CB05-EDB6D5620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274638"/>
            <a:ext cx="8352928" cy="17142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15)Иван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Иваныч Чимша-Гималайский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(«Крыжовник»)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DDB8193-AE9C-889C-02BD-2AA1058449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75856" y="1787658"/>
            <a:ext cx="3372147" cy="4796484"/>
          </a:xfrm>
        </p:spPr>
      </p:pic>
    </p:spTree>
    <p:extLst>
      <p:ext uri="{BB962C8B-B14F-4D97-AF65-F5344CB8AC3E}">
        <p14:creationId xmlns:p14="http://schemas.microsoft.com/office/powerpoint/2010/main" val="29562370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2868AF-D610-E4B8-69D3-0BDA28A6A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8847" y="125761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16) Иван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Петрович Туркин </a:t>
            </a:r>
            <a:r>
              <a:rPr lang="ru-RU" dirty="0"/>
              <a:t>(«</a:t>
            </a:r>
            <a:r>
              <a:rPr lang="ru-RU" dirty="0" err="1"/>
              <a:t>Ионыч</a:t>
            </a:r>
            <a:r>
              <a:rPr lang="ru-RU" dirty="0"/>
              <a:t>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BCFE51A-A13A-E422-2160-C58DE23A38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1760" y="1268761"/>
            <a:ext cx="5552254" cy="5341202"/>
          </a:xfrm>
        </p:spPr>
      </p:pic>
    </p:spTree>
    <p:extLst>
      <p:ext uri="{BB962C8B-B14F-4D97-AF65-F5344CB8AC3E}">
        <p14:creationId xmlns:p14="http://schemas.microsoft.com/office/powerpoint/2010/main" val="1072931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2.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«Он был замечателен тем, что всегда, даже в очень хорошую погоду, выходил в калошах и с зонтиком и непременно в тёплом пальто на </a:t>
            </a:r>
            <a:r>
              <a:rPr lang="ru-RU" sz="4400" dirty="0" smtClean="0"/>
              <a:t>вате»</a:t>
            </a:r>
            <a:endParaRPr lang="ru-RU" sz="4400" dirty="0"/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36296" y="56407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27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3EEB2C-FDA2-58E3-8124-781ADC2B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17) Дмитрий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Ионыч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 Старцев </a:t>
            </a:r>
            <a:r>
              <a:rPr lang="ru-RU" dirty="0"/>
              <a:t>(«</a:t>
            </a:r>
            <a:r>
              <a:rPr lang="ru-RU" dirty="0" err="1"/>
              <a:t>Ионыч</a:t>
            </a:r>
            <a:r>
              <a:rPr lang="ru-RU" dirty="0"/>
              <a:t>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2B6A1A4-A8AD-4AB4-12BD-72E8A32E41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8292" y="1916113"/>
            <a:ext cx="7332965" cy="4332287"/>
          </a:xfrm>
        </p:spPr>
      </p:pic>
    </p:spTree>
    <p:extLst>
      <p:ext uri="{BB962C8B-B14F-4D97-AF65-F5344CB8AC3E}">
        <p14:creationId xmlns:p14="http://schemas.microsoft.com/office/powerpoint/2010/main" val="37545575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6C6E01-33D0-5A90-9748-037AE64C5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64219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18) Екатерина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Ивановна Туркина </a:t>
            </a:r>
            <a:r>
              <a:rPr lang="ru-RU" dirty="0"/>
              <a:t>(«</a:t>
            </a:r>
            <a:r>
              <a:rPr lang="ru-RU" dirty="0" err="1"/>
              <a:t>Ионыч</a:t>
            </a:r>
            <a:r>
              <a:rPr lang="ru-RU" dirty="0"/>
              <a:t>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6DC7DFB-9C8E-3B4C-B789-5923698FC6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7664" y="2276872"/>
            <a:ext cx="7215925" cy="3946209"/>
          </a:xfrm>
        </p:spPr>
      </p:pic>
    </p:spTree>
    <p:extLst>
      <p:ext uri="{BB962C8B-B14F-4D97-AF65-F5344CB8AC3E}">
        <p14:creationId xmlns:p14="http://schemas.microsoft.com/office/powerpoint/2010/main" val="18759555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6ADDB2-B195-4A04-1F0D-C90703A8C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821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19) Анна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Сергеевна 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(«Дама с собачкой»)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F1FB99C2-2904-DA5A-BCBB-4D9B11D3FB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8135" y="1844824"/>
            <a:ext cx="5153025" cy="4619625"/>
          </a:xfrm>
        </p:spPr>
      </p:pic>
    </p:spTree>
    <p:extLst>
      <p:ext uri="{BB962C8B-B14F-4D97-AF65-F5344CB8AC3E}">
        <p14:creationId xmlns:p14="http://schemas.microsoft.com/office/powerpoint/2010/main" val="35572385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AF8E44-1315-5FB8-8FF3-6ED9BE9F3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8215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20)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Хрюкин</a:t>
            </a:r>
            <a:r>
              <a:rPr lang="ru-RU" dirty="0" smtClean="0"/>
              <a:t>  </a:t>
            </a:r>
            <a:r>
              <a:rPr lang="ru-RU" dirty="0"/>
              <a:t>(«Хамелеон»)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9B6957D-3D37-7DBB-F6D8-D610E12BAC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9616" y="1556791"/>
            <a:ext cx="6132783" cy="4995631"/>
          </a:xfrm>
        </p:spPr>
      </p:pic>
    </p:spTree>
    <p:extLst>
      <p:ext uri="{BB962C8B-B14F-4D97-AF65-F5344CB8AC3E}">
        <p14:creationId xmlns:p14="http://schemas.microsoft.com/office/powerpoint/2010/main" val="3115035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- Генерала Жигалова? Гм!... Сними-ка, </a:t>
            </a:r>
            <a:r>
              <a:rPr lang="ru-RU" sz="4800" dirty="0" err="1"/>
              <a:t>Елдырин</a:t>
            </a:r>
            <a:r>
              <a:rPr lang="ru-RU" sz="4800" dirty="0"/>
              <a:t>, с меня пальто… Ужас как жарко! Должно полагать, перед дождём…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4328" y="5626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74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- Ваше – </a:t>
            </a:r>
            <a:r>
              <a:rPr lang="ru-RU" sz="4400" dirty="0" err="1"/>
              <a:t>ство</a:t>
            </a:r>
            <a:r>
              <a:rPr lang="ru-RU" sz="4400" dirty="0"/>
              <a:t>! Ежели я осмеливаюсь беспокоить ваше – </a:t>
            </a:r>
            <a:r>
              <a:rPr lang="ru-RU" sz="4400" dirty="0" err="1"/>
              <a:t>ство</a:t>
            </a:r>
            <a:r>
              <a:rPr lang="ru-RU" sz="4400" dirty="0"/>
              <a:t>, то именно из чувства, могу сказать, </a:t>
            </a:r>
            <a:r>
              <a:rPr lang="ru-RU" sz="4400" dirty="0" err="1"/>
              <a:t>раскаяния!..Не</a:t>
            </a:r>
            <a:r>
              <a:rPr lang="ru-RU" sz="4400" dirty="0"/>
              <a:t> нарочно, сами изволите знать-с!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4328" y="5638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0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«Побывав у заказчиков, … зашёл на минутку к сестре, у которой пил и закусывал; от сестры пошёл он к знакомому переплётчику, от переплётчика в трактир, из трактира к куму и т.д. Одним словом, когда Каштанка попала на незнакомый тротуар, то уже вечерело и столяр был пьян, как сапожник» 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96336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82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«Новое место, веерообразный огонёк, запах, метаморфоза, случившаяся с хозяином, - всё это вселяло в неё неопределённый страх и предчувствие, что она непременно встретится с каким-нибудь ужасом вроде толстой рожи с хвостом вместо носа»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52320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18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7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«Это был человек среднего роста, с пухлым лицом и маленькими глазами, бритый, и, казалось, что усы у него были не бриты, а выщипаны»</a:t>
            </a:r>
          </a:p>
        </p:txBody>
      </p:sp>
      <p:pic>
        <p:nvPicPr>
          <p:cNvPr id="4" name="2b52b40e2a3d9f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52320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0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292</TotalTime>
  <Words>926</Words>
  <Application>Microsoft Office PowerPoint</Application>
  <PresentationFormat>Экран (4:3)</PresentationFormat>
  <Paragraphs>69</Paragraphs>
  <Slides>43</Slides>
  <Notes>0</Notes>
  <HiddenSlides>0</HiddenSlides>
  <MMClips>20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9" baseType="lpstr">
      <vt:lpstr>Century</vt:lpstr>
      <vt:lpstr>Corbel</vt:lpstr>
      <vt:lpstr>Gill Sans MT</vt:lpstr>
      <vt:lpstr>Verdana</vt:lpstr>
      <vt:lpstr>Wingdings 2</vt:lpstr>
      <vt:lpstr>Солнцестояние</vt:lpstr>
      <vt:lpstr>   Герои рассказов  А.П Чехова </vt:lpstr>
      <vt:lpstr>Узнайте героя </vt:lpstr>
      <vt:lpstr>Герой 1</vt:lpstr>
      <vt:lpstr>Герой 2.</vt:lpstr>
      <vt:lpstr>Герой 3</vt:lpstr>
      <vt:lpstr>Герой 4</vt:lpstr>
      <vt:lpstr>Герой 5</vt:lpstr>
      <vt:lpstr>Герой 6</vt:lpstr>
      <vt:lpstr>Герой 7</vt:lpstr>
      <vt:lpstr>Герой 8</vt:lpstr>
      <vt:lpstr>Герой 9</vt:lpstr>
      <vt:lpstr>Герой 10</vt:lpstr>
      <vt:lpstr>Герой 11</vt:lpstr>
      <vt:lpstr>Герой 12</vt:lpstr>
      <vt:lpstr>Герой 13</vt:lpstr>
      <vt:lpstr>Герой 14</vt:lpstr>
      <vt:lpstr>Герой 15</vt:lpstr>
      <vt:lpstr>Герой 16</vt:lpstr>
      <vt:lpstr>Герой 17</vt:lpstr>
      <vt:lpstr>Герой 18</vt:lpstr>
      <vt:lpstr>Герой 19</vt:lpstr>
      <vt:lpstr>Герой 20</vt:lpstr>
      <vt:lpstr>Презентация PowerPoint</vt:lpstr>
      <vt:lpstr>1) Иван Иваныч Чимша-Гималайский («О любви»)</vt:lpstr>
      <vt:lpstr>2) Беликов, учитель греческого языка  («Человек в футляре»)</vt:lpstr>
      <vt:lpstr>3) Надзиратель Очумелов («Хамелеон»)</vt:lpstr>
      <vt:lpstr>4) Иван Дмитрич Червяков («Смерть чиновника»)</vt:lpstr>
      <vt:lpstr>5) Лука Александрыч («Каштанка»)</vt:lpstr>
      <vt:lpstr>6) Тётка (Каштанка)</vt:lpstr>
      <vt:lpstr>7) Повар Никанор («О любви»)</vt:lpstr>
      <vt:lpstr>8) Павел Константинович Алёхин («О любви»)</vt:lpstr>
      <vt:lpstr>9) Дмитрий Дмитрич Гуров («Дама с собачкой»)</vt:lpstr>
      <vt:lpstr>10) Алексей Булдеев, отставной генерал-майор  («Лошадиная фамилия»)</vt:lpstr>
      <vt:lpstr>11) Порфирий  («Толстый и тонкий»)</vt:lpstr>
      <vt:lpstr>12) Иона («Тоска»)</vt:lpstr>
      <vt:lpstr>13) Денис Григорьев («Злоумышленник»)</vt:lpstr>
      <vt:lpstr>14)Николай Иваныч Чимша-Гималайский  («Крыжовник»)</vt:lpstr>
      <vt:lpstr>15)Иван Иваныч Чимша-Гималайский  («Крыжовник»)</vt:lpstr>
      <vt:lpstr>16) Иван Петрович Туркин («Ионыч»)</vt:lpstr>
      <vt:lpstr>17) Дмитрий Ионыч Старцев («Ионыч»)</vt:lpstr>
      <vt:lpstr>18) Екатерина Ивановна Туркина («Ионыч»)</vt:lpstr>
      <vt:lpstr>19) Анна Сергеевна   («Дама с собачкой»)</vt:lpstr>
      <vt:lpstr>20) Хрюкин  («Хамелеон»)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Герои рассказов  А.П Чехова </dc:title>
  <dc:creator>Анна Валентиновна</dc:creator>
  <cp:lastModifiedBy>Библиотека-1</cp:lastModifiedBy>
  <cp:revision>21</cp:revision>
  <dcterms:created xsi:type="dcterms:W3CDTF">2024-11-17T20:03:18Z</dcterms:created>
  <dcterms:modified xsi:type="dcterms:W3CDTF">2024-12-06T13:40:39Z</dcterms:modified>
</cp:coreProperties>
</file>