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9" r:id="rId1"/>
    <p:sldMasterId id="2147483819" r:id="rId2"/>
  </p:sldMasterIdLst>
  <p:notesMasterIdLst>
    <p:notesMasterId r:id="rId28"/>
  </p:notesMasterIdLst>
  <p:sldIdLst>
    <p:sldId id="256" r:id="rId3"/>
    <p:sldId id="272" r:id="rId4"/>
    <p:sldId id="258" r:id="rId5"/>
    <p:sldId id="308" r:id="rId6"/>
    <p:sldId id="318" r:id="rId7"/>
    <p:sldId id="319" r:id="rId8"/>
    <p:sldId id="320" r:id="rId9"/>
    <p:sldId id="321" r:id="rId10"/>
    <p:sldId id="322" r:id="rId11"/>
    <p:sldId id="323" r:id="rId12"/>
    <p:sldId id="324" r:id="rId13"/>
    <p:sldId id="325" r:id="rId14"/>
    <p:sldId id="326" r:id="rId15"/>
    <p:sldId id="327" r:id="rId16"/>
    <p:sldId id="340" r:id="rId17"/>
    <p:sldId id="328" r:id="rId18"/>
    <p:sldId id="329" r:id="rId19"/>
    <p:sldId id="330" r:id="rId20"/>
    <p:sldId id="332" r:id="rId21"/>
    <p:sldId id="331" r:id="rId22"/>
    <p:sldId id="333" r:id="rId23"/>
    <p:sldId id="334" r:id="rId24"/>
    <p:sldId id="335" r:id="rId25"/>
    <p:sldId id="336" r:id="rId26"/>
    <p:sldId id="339" r:id="rId27"/>
  </p:sldIdLst>
  <p:sldSz cx="9144000" cy="6858000" type="screen4x3"/>
  <p:notesSz cx="6858000" cy="9144000"/>
  <p:custDataLst>
    <p:tags r:id="rId29"/>
  </p:custDataLst>
  <p:defaultTextStyle>
    <a:defPPr algn="l" rtl="0" eaLnBrk="1" hangingPunct="1">
      <a:defRPr kumimoji="0" lang="ru-RU" altLang="en-US"/>
    </a:defPPr>
    <a:lvl1pPr marL="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Arial"/>
      </a:defRPr>
    </a:lvl1pPr>
    <a:lvl2pPr marL="4572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Arial"/>
      </a:defRPr>
    </a:lvl2pPr>
    <a:lvl3pPr marL="9144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Arial"/>
      </a:defRPr>
    </a:lvl3pPr>
    <a:lvl4pPr marL="13716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Arial"/>
      </a:defRPr>
    </a:lvl4pPr>
    <a:lvl5pPr marL="1828800" indent="0" algn="l" defTabSz="9144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Arial"/>
      </a:defRPr>
    </a:lvl5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2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/>
            <a:endParaRPr sz="120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eaLnBrk="1" hangingPunct="1"/>
            <a:endParaRPr sz="1200"/>
          </a:p>
        </p:txBody>
      </p:sp>
      <p:sp>
        <p:nvSpPr>
          <p:cNvPr id="28676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prstClr val="black"/>
            </a:solidFill>
            <a:miter lim="800000"/>
          </a:ln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prstTxWarp prst="textNoShape">
              <a:avLst/>
            </a:prstTxWarp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200" b="0" i="0" u="none">
                <a:solidFill>
                  <a:schemeClr val="tx1"/>
                </a:solidFill>
                <a:latin typeface="Arial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200" b="0" i="0" u="none">
                <a:solidFill>
                  <a:schemeClr val="tx1"/>
                </a:solidFill>
                <a:latin typeface="Arial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200" b="0" i="0" u="none">
                <a:solidFill>
                  <a:schemeClr val="tx1"/>
                </a:solidFill>
                <a:latin typeface="Arial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200" b="0" i="0" u="none">
                <a:solidFill>
                  <a:schemeClr val="tx1"/>
                </a:solidFill>
                <a:latin typeface="Arial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200" b="0" i="0" u="none">
                <a:solidFill>
                  <a:schemeClr val="tx1"/>
                </a:solidFill>
                <a:latin typeface="Arial"/>
              </a:defRPr>
            </a:lvl5pPr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anchor="b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/>
            <a:endParaRPr sz="1200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anchor="b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eaLnBrk="1" hangingPunct="1"/>
            <a:fld id="{56741462-9898-4A3C-A198-6A37114CEDA8}" type="slidenum">
              <a:rPr sz="1200"/>
              <a:t>‹#›</a:t>
            </a:fld>
            <a:endParaRPr sz="1200"/>
          </a:p>
        </p:txBody>
      </p:sp>
    </p:spTree>
    <p:extLst>
      <p:ext uri="{BB962C8B-B14F-4D97-AF65-F5344CB8AC3E}">
        <p14:creationId xmlns:p14="http://schemas.microsoft.com/office/powerpoint/2010/main" val="11781719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3050"/>
            <a:ext cx="2055813" cy="58229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3050"/>
            <a:ext cx="6018212" cy="58229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5613" y="273050"/>
            <a:ext cx="8226425" cy="58229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613" y="273050"/>
            <a:ext cx="822642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5613" y="1598613"/>
            <a:ext cx="4037012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5025" y="1598613"/>
            <a:ext cx="4037013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5613" y="3922713"/>
            <a:ext cx="8226425" cy="21732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613" y="273050"/>
            <a:ext cx="822642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4037012" cy="44973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5025" y="1598613"/>
            <a:ext cx="4037013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5025" y="3922713"/>
            <a:ext cx="4037013" cy="21732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5613" y="273050"/>
            <a:ext cx="822642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5613" y="1598613"/>
            <a:ext cx="4037012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5025" y="1598613"/>
            <a:ext cx="4037013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5613" y="3922713"/>
            <a:ext cx="4037012" cy="21732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3922713"/>
            <a:ext cx="4037013" cy="21732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613" y="273050"/>
            <a:ext cx="822642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5613" y="1598613"/>
            <a:ext cx="4037012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5613" y="3922713"/>
            <a:ext cx="4037012" cy="21732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3"/>
          </p:nvPr>
        </p:nvSpPr>
        <p:spPr>
          <a:xfrm>
            <a:off x="4645025" y="1598613"/>
            <a:ext cx="4037013" cy="44973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107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455613" y="1920875"/>
            <a:ext cx="8226425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87108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4037012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598613"/>
            <a:ext cx="40370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None/>
              <a:defRPr/>
            </a:pPr>
            <a:endParaRPr kumimoji="0" lang="ru-RU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414161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/>
          <p:nvPr/>
        </p:nvGrpSpPr>
        <p:grpSpPr>
          <a:xfrm>
            <a:off x="0" y="0"/>
            <a:ext cx="9142412" cy="6856412"/>
            <a:chOff x="0" y="0"/>
            <a:chExt cx="5759" cy="4319"/>
          </a:xfrm>
        </p:grpSpPr>
        <p:sp>
          <p:nvSpPr>
            <p:cNvPr id="1032" name="Freeform 3"/>
            <p:cNvSpPr/>
            <p:nvPr/>
          </p:nvSpPr>
          <p:spPr bwMode="hidden">
            <a:xfrm>
              <a:off x="0" y="0"/>
              <a:ext cx="5758" cy="1043"/>
            </a:xfrm>
            <a:custGeom>
              <a:avLst/>
              <a:gdLst/>
              <a:ahLst/>
              <a:cxnLst>
                <a:cxn ang="0">
                  <a:pos x="5740" y="1043"/>
                </a:cxn>
                <a:cxn ang="0">
                  <a:pos x="0" y="1043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1043"/>
                </a:cxn>
                <a:cxn ang="0">
                  <a:pos x="5740" y="1043"/>
                </a:cxn>
              </a:cxnLst>
              <a:rect l="0" t="0" r="0" b="0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47476B"/>
                </a:gs>
              </a:gsLst>
              <a:lin ang="5400000" scaled="1"/>
            </a:gradFill>
            <a:ln w="9525">
              <a:noFill/>
              <a:round/>
            </a:ln>
          </p:spPr>
        </p:sp>
        <p:grpSp>
          <p:nvGrpSpPr>
            <p:cNvPr id="1033" name="Group 4"/>
            <p:cNvGrpSpPr/>
            <p:nvPr/>
          </p:nvGrpSpPr>
          <p:grpSpPr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1034" name="Freeform 5"/>
              <p:cNvSpPr/>
              <p:nvPr/>
            </p:nvSpPr>
            <p:spPr bwMode="hidden">
              <a:xfrm>
                <a:off x="1" y="104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0" b="0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58587D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</a:ln>
            </p:spPr>
          </p:sp>
          <p:sp>
            <p:nvSpPr>
              <p:cNvPr id="1035" name="Freeform 6"/>
              <p:cNvSpPr/>
              <p:nvPr/>
            </p:nvSpPr>
            <p:spPr bwMode="hidden">
              <a:xfrm>
                <a:off x="0" y="3988"/>
                <a:ext cx="5758" cy="42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5740" y="42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0" y="42"/>
                  </a:cxn>
                </a:cxnLst>
                <a:rect l="0" t="0" r="0" b="0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656590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</a:ln>
            </p:spPr>
          </p:sp>
          <p:sp>
            <p:nvSpPr>
              <p:cNvPr id="1036" name="Freeform 7"/>
              <p:cNvSpPr/>
              <p:nvPr/>
            </p:nvSpPr>
            <p:spPr bwMode="hidden">
              <a:xfrm>
                <a:off x="0" y="3665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0" b="0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656590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</a:ln>
            </p:spPr>
          </p:sp>
          <p:sp>
            <p:nvSpPr>
              <p:cNvPr id="1037" name="Freeform 8"/>
              <p:cNvSpPr/>
              <p:nvPr/>
            </p:nvSpPr>
            <p:spPr bwMode="hidden">
              <a:xfrm>
                <a:off x="0" y="3364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0" b="0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61618B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</a:ln>
            </p:spPr>
          </p:sp>
          <p:sp>
            <p:nvSpPr>
              <p:cNvPr id="1038" name="Freeform 9"/>
              <p:cNvSpPr/>
              <p:nvPr/>
            </p:nvSpPr>
            <p:spPr bwMode="hidden">
              <a:xfrm>
                <a:off x="0" y="3105"/>
                <a:ext cx="5758" cy="31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0" b="0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61618B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</a:ln>
            </p:spPr>
          </p:sp>
          <p:sp>
            <p:nvSpPr>
              <p:cNvPr id="1039" name="Freeform 10"/>
              <p:cNvSpPr/>
              <p:nvPr/>
            </p:nvSpPr>
            <p:spPr bwMode="hidden">
              <a:xfrm>
                <a:off x="0" y="2859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0" b="0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5E5E86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</a:ln>
            </p:spPr>
          </p:sp>
          <p:sp>
            <p:nvSpPr>
              <p:cNvPr id="1040" name="Freeform 11"/>
              <p:cNvSpPr/>
              <p:nvPr/>
            </p:nvSpPr>
            <p:spPr bwMode="hidden">
              <a:xfrm>
                <a:off x="0" y="264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0" b="0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5E5E86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</a:ln>
            </p:spPr>
          </p:sp>
          <p:sp>
            <p:nvSpPr>
              <p:cNvPr id="1041" name="Freeform 12"/>
              <p:cNvSpPr/>
              <p:nvPr/>
            </p:nvSpPr>
            <p:spPr bwMode="hidden">
              <a:xfrm>
                <a:off x="0" y="2433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0" b="0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5B5B8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</a:ln>
            </p:spPr>
          </p:sp>
          <p:sp>
            <p:nvSpPr>
              <p:cNvPr id="1042" name="Freeform 13"/>
              <p:cNvSpPr/>
              <p:nvPr/>
            </p:nvSpPr>
            <p:spPr bwMode="hidden">
              <a:xfrm>
                <a:off x="0" y="2259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0" b="0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5B5B8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</a:ln>
            </p:spPr>
          </p:sp>
          <p:sp>
            <p:nvSpPr>
              <p:cNvPr id="1043" name="Freeform 14"/>
              <p:cNvSpPr/>
              <p:nvPr/>
            </p:nvSpPr>
            <p:spPr bwMode="hidden">
              <a:xfrm>
                <a:off x="0" y="209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0" b="0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58587D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</a:ln>
            </p:spPr>
          </p:sp>
          <p:sp>
            <p:nvSpPr>
              <p:cNvPr id="1044" name="Freeform 15"/>
              <p:cNvSpPr/>
              <p:nvPr/>
            </p:nvSpPr>
            <p:spPr bwMode="hidden">
              <a:xfrm>
                <a:off x="0" y="192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0" b="0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545479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</a:ln>
            </p:spPr>
          </p:sp>
          <p:sp>
            <p:nvSpPr>
              <p:cNvPr id="1045" name="Freeform 16"/>
              <p:cNvSpPr/>
              <p:nvPr/>
            </p:nvSpPr>
            <p:spPr bwMode="hidden">
              <a:xfrm>
                <a:off x="0" y="1645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0" b="0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545479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</a:ln>
            </p:spPr>
          </p:sp>
          <p:sp>
            <p:nvSpPr>
              <p:cNvPr id="1046" name="Freeform 17"/>
              <p:cNvSpPr/>
              <p:nvPr/>
            </p:nvSpPr>
            <p:spPr bwMode="hidden">
              <a:xfrm>
                <a:off x="0" y="177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0" b="0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545479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</a:ln>
            </p:spPr>
          </p:sp>
          <p:sp>
            <p:nvSpPr>
              <p:cNvPr id="1047" name="Freeform 18"/>
              <p:cNvSpPr/>
              <p:nvPr/>
            </p:nvSpPr>
            <p:spPr bwMode="hidden">
              <a:xfrm>
                <a:off x="0" y="1520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0" b="0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545479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</a:ln>
            </p:spPr>
          </p:sp>
          <p:sp>
            <p:nvSpPr>
              <p:cNvPr id="1048" name="Freeform 19"/>
              <p:cNvSpPr/>
              <p:nvPr/>
            </p:nvSpPr>
            <p:spPr bwMode="hidden">
              <a:xfrm>
                <a:off x="0" y="1394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0" b="0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545479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</a:ln>
            </p:spPr>
          </p:sp>
          <p:sp>
            <p:nvSpPr>
              <p:cNvPr id="1049" name="Freeform 20"/>
              <p:cNvSpPr/>
              <p:nvPr/>
            </p:nvSpPr>
            <p:spPr bwMode="hidden">
              <a:xfrm>
                <a:off x="0" y="128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0" b="0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545479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</a:ln>
            </p:spPr>
          </p:sp>
          <p:sp>
            <p:nvSpPr>
              <p:cNvPr id="1050" name="Freeform 21"/>
              <p:cNvSpPr/>
              <p:nvPr/>
            </p:nvSpPr>
            <p:spPr bwMode="hidden">
              <a:xfrm>
                <a:off x="0" y="117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0" b="0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545479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</a:ln>
            </p:spPr>
          </p:sp>
          <p:sp>
            <p:nvSpPr>
              <p:cNvPr id="1051" name="Freeform 22"/>
              <p:cNvSpPr/>
              <p:nvPr/>
            </p:nvSpPr>
            <p:spPr bwMode="hidden">
              <a:xfrm>
                <a:off x="0" y="2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0" b="0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656590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</a:ln>
            </p:spPr>
          </p:sp>
          <p:sp>
            <p:nvSpPr>
              <p:cNvPr id="1052" name="Freeform 23"/>
              <p:cNvSpPr/>
              <p:nvPr/>
            </p:nvSpPr>
            <p:spPr bwMode="hidden">
              <a:xfrm>
                <a:off x="0" y="186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0" b="0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656590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</a:ln>
            </p:spPr>
          </p:sp>
          <p:sp>
            <p:nvSpPr>
              <p:cNvPr id="1053" name="Freeform 24"/>
              <p:cNvSpPr/>
              <p:nvPr/>
            </p:nvSpPr>
            <p:spPr bwMode="hidden">
              <a:xfrm>
                <a:off x="0" y="475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0" b="0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5E5E86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</a:ln>
            </p:spPr>
          </p:sp>
          <p:sp>
            <p:nvSpPr>
              <p:cNvPr id="1054" name="Freeform 25"/>
              <p:cNvSpPr/>
              <p:nvPr/>
            </p:nvSpPr>
            <p:spPr bwMode="hidden">
              <a:xfrm>
                <a:off x="0" y="337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0" b="0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61618B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</a:ln>
            </p:spPr>
          </p:sp>
          <p:sp>
            <p:nvSpPr>
              <p:cNvPr id="1055" name="Freeform 26"/>
              <p:cNvSpPr/>
              <p:nvPr/>
            </p:nvSpPr>
            <p:spPr bwMode="hidden">
              <a:xfrm>
                <a:off x="0" y="60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0" b="0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545479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</a:ln>
            </p:spPr>
          </p:sp>
          <p:sp>
            <p:nvSpPr>
              <p:cNvPr id="1056" name="Freeform 27"/>
              <p:cNvSpPr/>
              <p:nvPr/>
            </p:nvSpPr>
            <p:spPr bwMode="hidden">
              <a:xfrm>
                <a:off x="0" y="72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0" b="0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58587D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</a:ln>
            </p:spPr>
          </p:sp>
          <p:sp>
            <p:nvSpPr>
              <p:cNvPr id="1057" name="Freeform 28"/>
              <p:cNvSpPr/>
              <p:nvPr/>
            </p:nvSpPr>
            <p:spPr bwMode="hidden">
              <a:xfrm>
                <a:off x="0" y="841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0" b="0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58587D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</a:ln>
            </p:spPr>
          </p:sp>
          <p:sp>
            <p:nvSpPr>
              <p:cNvPr id="1058" name="Freeform 29"/>
              <p:cNvSpPr/>
              <p:nvPr/>
            </p:nvSpPr>
            <p:spPr bwMode="hidden">
              <a:xfrm>
                <a:off x="0" y="943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0" b="0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58587D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</a:ln>
            </p:spPr>
          </p:sp>
          <p:grpSp>
            <p:nvGrpSpPr>
              <p:cNvPr id="1059" name="Group 30"/>
              <p:cNvGrpSpPr/>
              <p:nvPr/>
            </p:nvGrpSpPr>
            <p:grpSpPr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1081" name="Freeform 31"/>
                <p:cNvSpPr/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0" b="0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rgbClr val="4B4B6B"/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</p:sp>
            <p:sp>
              <p:nvSpPr>
                <p:cNvPr id="1082" name="Freeform 32"/>
                <p:cNvSpPr/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31" y="1043"/>
                    </a:cxn>
                    <a:cxn ang="0">
                      <a:pos x="155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113" y="1043"/>
                    </a:cxn>
                    <a:cxn ang="0">
                      <a:pos x="131" y="1043"/>
                    </a:cxn>
                    <a:cxn ang="0">
                      <a:pos x="131" y="1043"/>
                    </a:cxn>
                  </a:cxnLst>
                  <a:rect l="0" t="0" r="0" b="0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rgbClr val="4B4B6B"/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</p:sp>
            <p:sp>
              <p:nvSpPr>
                <p:cNvPr id="1083" name="Freeform 33"/>
                <p:cNvSpPr/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221" y="1043"/>
                    </a:cxn>
                    <a:cxn ang="0">
                      <a:pos x="239" y="1043"/>
                    </a:cxn>
                    <a:cxn ang="0">
                      <a:pos x="36" y="0"/>
                    </a:cxn>
                    <a:cxn ang="0">
                      <a:pos x="0" y="0"/>
                    </a:cxn>
                    <a:cxn ang="0">
                      <a:pos x="203" y="1043"/>
                    </a:cxn>
                    <a:cxn ang="0">
                      <a:pos x="221" y="1043"/>
                    </a:cxn>
                    <a:cxn ang="0">
                      <a:pos x="221" y="1043"/>
                    </a:cxn>
                  </a:cxnLst>
                  <a:rect l="0" t="0" r="0" b="0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rgbClr val="4B4B6B"/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</p:sp>
            <p:sp>
              <p:nvSpPr>
                <p:cNvPr id="1084" name="Freeform 34"/>
                <p:cNvSpPr/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/>
                  <a:ahLst/>
                  <a:cxnLst>
                    <a:cxn ang="0">
                      <a:pos x="334" y="1043"/>
                    </a:cxn>
                    <a:cxn ang="0">
                      <a:pos x="352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311" y="1043"/>
                    </a:cxn>
                    <a:cxn ang="0">
                      <a:pos x="334" y="1043"/>
                    </a:cxn>
                    <a:cxn ang="0">
                      <a:pos x="334" y="1043"/>
                    </a:cxn>
                  </a:cxnLst>
                  <a:rect l="0" t="0" r="0" b="0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rgbClr val="4B4B6B"/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</p:sp>
            <p:sp>
              <p:nvSpPr>
                <p:cNvPr id="1085" name="Freeform 35"/>
                <p:cNvSpPr/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/>
                  <a:ahLst/>
                  <a:cxnLst>
                    <a:cxn ang="0">
                      <a:pos x="425" y="1043"/>
                    </a:cxn>
                    <a:cxn ang="0">
                      <a:pos x="449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407" y="1043"/>
                    </a:cxn>
                    <a:cxn ang="0">
                      <a:pos x="425" y="1043"/>
                    </a:cxn>
                    <a:cxn ang="0">
                      <a:pos x="425" y="1043"/>
                    </a:cxn>
                  </a:cxnLst>
                  <a:rect l="0" t="0" r="0" b="0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rgbClr val="4B4B6B"/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</p:sp>
            <p:sp>
              <p:nvSpPr>
                <p:cNvPr id="1086" name="Freeform 36"/>
                <p:cNvSpPr/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/>
                  <a:ahLst/>
                  <a:cxnLst>
                    <a:cxn ang="0">
                      <a:pos x="520" y="1043"/>
                    </a:cxn>
                    <a:cxn ang="0">
                      <a:pos x="538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496" y="1043"/>
                    </a:cxn>
                    <a:cxn ang="0">
                      <a:pos x="520" y="1043"/>
                    </a:cxn>
                    <a:cxn ang="0">
                      <a:pos x="520" y="1043"/>
                    </a:cxn>
                  </a:cxnLst>
                  <a:rect l="0" t="0" r="0" b="0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rgbClr val="4B4B6B"/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</p:sp>
            <p:sp>
              <p:nvSpPr>
                <p:cNvPr id="1087" name="Freeform 37"/>
                <p:cNvSpPr/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622" y="1043"/>
                    </a:cxn>
                    <a:cxn ang="0">
                      <a:pos x="640" y="1043"/>
                    </a:cxn>
                    <a:cxn ang="0">
                      <a:pos x="48" y="0"/>
                    </a:cxn>
                    <a:cxn ang="0">
                      <a:pos x="0" y="0"/>
                    </a:cxn>
                    <a:cxn ang="0">
                      <a:pos x="598" y="1043"/>
                    </a:cxn>
                    <a:cxn ang="0">
                      <a:pos x="622" y="1043"/>
                    </a:cxn>
                    <a:cxn ang="0">
                      <a:pos x="622" y="1043"/>
                    </a:cxn>
                  </a:cxnLst>
                  <a:rect l="0" t="0" r="0" b="0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rgbClr val="4B4B6B"/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</p:sp>
            <p:sp>
              <p:nvSpPr>
                <p:cNvPr id="1088" name="Freeform 38"/>
                <p:cNvSpPr/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/>
                  <a:ahLst/>
                  <a:cxnLst>
                    <a:cxn ang="0">
                      <a:pos x="604" y="935"/>
                    </a:cxn>
                    <a:cxn ang="0">
                      <a:pos x="628" y="935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580" y="935"/>
                    </a:cxn>
                    <a:cxn ang="0">
                      <a:pos x="604" y="935"/>
                    </a:cxn>
                    <a:cxn ang="0">
                      <a:pos x="604" y="935"/>
                    </a:cxn>
                  </a:cxnLst>
                  <a:rect l="0" t="0" r="0" b="0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rgbClr val="4B4B6B"/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</p:sp>
            <p:sp>
              <p:nvSpPr>
                <p:cNvPr id="1089" name="Freeform 39"/>
                <p:cNvSpPr/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155" y="0"/>
                    </a:cxn>
                    <a:cxn ang="0">
                      <a:pos x="114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0" b="0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rgbClr val="4B4B6B"/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</p:sp>
            <p:sp>
              <p:nvSpPr>
                <p:cNvPr id="1090" name="Freeform 40"/>
                <p:cNvSpPr/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36" y="1043"/>
                    </a:cxn>
                    <a:cxn ang="0">
                      <a:pos x="239" y="0"/>
                    </a:cxn>
                    <a:cxn ang="0">
                      <a:pos x="203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0" b="0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rgbClr val="4B4B6B"/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</p:sp>
            <p:sp>
              <p:nvSpPr>
                <p:cNvPr id="1091" name="Freeform 41"/>
                <p:cNvSpPr/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/>
                  <a:ahLst/>
                  <a:cxnLst>
                    <a:cxn ang="0">
                      <a:pos x="24" y="1043"/>
                    </a:cxn>
                    <a:cxn ang="0">
                      <a:pos x="42" y="1043"/>
                    </a:cxn>
                    <a:cxn ang="0">
                      <a:pos x="358" y="0"/>
                    </a:cxn>
                    <a:cxn ang="0">
                      <a:pos x="317" y="0"/>
                    </a:cxn>
                    <a:cxn ang="0">
                      <a:pos x="0" y="1043"/>
                    </a:cxn>
                    <a:cxn ang="0">
                      <a:pos x="24" y="1043"/>
                    </a:cxn>
                    <a:cxn ang="0">
                      <a:pos x="24" y="1043"/>
                    </a:cxn>
                  </a:cxnLst>
                  <a:rect l="0" t="0" r="0" b="0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rgbClr val="4B4B6B"/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</p:sp>
            <p:sp>
              <p:nvSpPr>
                <p:cNvPr id="1092" name="Freeform 42"/>
                <p:cNvSpPr/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1" y="1043"/>
                    </a:cxn>
                    <a:cxn ang="0">
                      <a:pos x="448" y="0"/>
                    </a:cxn>
                    <a:cxn ang="0">
                      <a:pos x="406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0" b="0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rgbClr val="4B4B6B"/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</p:sp>
            <p:sp>
              <p:nvSpPr>
                <p:cNvPr id="1093" name="Freeform 43"/>
                <p:cNvSpPr/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539" y="0"/>
                    </a:cxn>
                    <a:cxn ang="0">
                      <a:pos x="497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0" b="0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rgbClr val="4B4B6B"/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</p:sp>
            <p:sp>
              <p:nvSpPr>
                <p:cNvPr id="1094" name="Freeform 44"/>
                <p:cNvSpPr/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640" y="0"/>
                    </a:cxn>
                    <a:cxn ang="0">
                      <a:pos x="592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0" b="0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rgbClr val="4B4B6B"/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</p:sp>
            <p:sp>
              <p:nvSpPr>
                <p:cNvPr id="1095" name="Freeform 45"/>
                <p:cNvSpPr/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/>
                  <a:ahLst/>
                  <a:cxnLst>
                    <a:cxn ang="0">
                      <a:pos x="24" y="995"/>
                    </a:cxn>
                    <a:cxn ang="0">
                      <a:pos x="48" y="995"/>
                    </a:cxn>
                    <a:cxn ang="0">
                      <a:pos x="670" y="72"/>
                    </a:cxn>
                    <a:cxn ang="0">
                      <a:pos x="670" y="0"/>
                    </a:cxn>
                    <a:cxn ang="0">
                      <a:pos x="0" y="995"/>
                    </a:cxn>
                    <a:cxn ang="0">
                      <a:pos x="24" y="995"/>
                    </a:cxn>
                    <a:cxn ang="0">
                      <a:pos x="24" y="995"/>
                    </a:cxn>
                  </a:cxnLst>
                  <a:rect l="0" t="0" r="0" b="0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rgbClr val="4B4B6B"/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</p:sp>
          </p:grpSp>
          <p:grpSp>
            <p:nvGrpSpPr>
              <p:cNvPr id="1060" name="Group 46"/>
              <p:cNvGrpSpPr/>
              <p:nvPr/>
            </p:nvGrpSpPr>
            <p:grpSpPr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1079" name="Freeform 47"/>
                <p:cNvSpPr/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/>
                  <a:ahLst/>
                  <a:cxnLst>
                    <a:cxn ang="0">
                      <a:pos x="289" y="434"/>
                    </a:cxn>
                    <a:cxn ang="0">
                      <a:pos x="313" y="434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259" y="434"/>
                    </a:cxn>
                    <a:cxn ang="0">
                      <a:pos x="289" y="434"/>
                    </a:cxn>
                    <a:cxn ang="0">
                      <a:pos x="289" y="434"/>
                    </a:cxn>
                  </a:cxnLst>
                  <a:rect l="0" t="0" r="0" b="0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</p:sp>
            <p:sp>
              <p:nvSpPr>
                <p:cNvPr id="1080" name="Freeform 48"/>
                <p:cNvSpPr/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/>
                  <a:ahLst/>
                  <a:cxnLst>
                    <a:cxn ang="0">
                      <a:pos x="24" y="494"/>
                    </a:cxn>
                    <a:cxn ang="0">
                      <a:pos x="48" y="494"/>
                    </a:cxn>
                    <a:cxn ang="0">
                      <a:pos x="355" y="72"/>
                    </a:cxn>
                    <a:cxn ang="0">
                      <a:pos x="355" y="0"/>
                    </a:cxn>
                    <a:cxn ang="0">
                      <a:pos x="0" y="494"/>
                    </a:cxn>
                    <a:cxn ang="0">
                      <a:pos x="24" y="494"/>
                    </a:cxn>
                    <a:cxn ang="0">
                      <a:pos x="24" y="494"/>
                    </a:cxn>
                  </a:cxnLst>
                  <a:rect l="0" t="0" r="0" b="0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</p:sp>
          </p:grpSp>
          <p:grpSp>
            <p:nvGrpSpPr>
              <p:cNvPr id="1061" name="Group 49"/>
              <p:cNvGrpSpPr/>
              <p:nvPr/>
            </p:nvGrpSpPr>
            <p:grpSpPr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1070" name="Freeform 50"/>
                <p:cNvSpPr/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0" b="0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4B4B6B"/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</p:sp>
            <p:sp>
              <p:nvSpPr>
                <p:cNvPr id="1071" name="Freeform 51"/>
                <p:cNvSpPr/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/>
                  <a:ahLst/>
                  <a:cxnLst>
                    <a:cxn ang="0">
                      <a:pos x="376" y="0"/>
                    </a:cxn>
                    <a:cxn ang="0">
                      <a:pos x="358" y="0"/>
                    </a:cxn>
                    <a:cxn ang="0">
                      <a:pos x="0" y="3273"/>
                    </a:cxn>
                    <a:cxn ang="0">
                      <a:pos x="41" y="3273"/>
                    </a:cxn>
                    <a:cxn ang="0">
                      <a:pos x="400" y="0"/>
                    </a:cxn>
                    <a:cxn ang="0">
                      <a:pos x="376" y="0"/>
                    </a:cxn>
                    <a:cxn ang="0">
                      <a:pos x="376" y="0"/>
                    </a:cxn>
                  </a:cxnLst>
                  <a:rect l="0" t="0" r="0" b="0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4B4B6B"/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</p:sp>
            <p:sp>
              <p:nvSpPr>
                <p:cNvPr id="1072" name="Freeform 52"/>
                <p:cNvSpPr/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657" y="0"/>
                    </a:cxn>
                    <a:cxn ang="0">
                      <a:pos x="639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675" y="0"/>
                    </a:cxn>
                    <a:cxn ang="0">
                      <a:pos x="657" y="0"/>
                    </a:cxn>
                    <a:cxn ang="0">
                      <a:pos x="657" y="0"/>
                    </a:cxn>
                  </a:cxnLst>
                  <a:rect l="0" t="0" r="0" b="0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4B4B6B"/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</p:sp>
            <p:sp>
              <p:nvSpPr>
                <p:cNvPr id="1073" name="Freeform 53"/>
                <p:cNvSpPr/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/>
                  <a:ahLst/>
                  <a:cxnLst>
                    <a:cxn ang="0">
                      <a:pos x="1013" y="0"/>
                    </a:cxn>
                    <a:cxn ang="0">
                      <a:pos x="990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031" y="4"/>
                    </a:cxn>
                    <a:cxn ang="0">
                      <a:pos x="1013" y="0"/>
                    </a:cxn>
                    <a:cxn ang="0">
                      <a:pos x="1013" y="0"/>
                    </a:cxn>
                  </a:cxnLst>
                  <a:rect l="0" t="0" r="0" b="0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4B4B6B"/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</p:sp>
            <p:sp>
              <p:nvSpPr>
                <p:cNvPr id="1074" name="Freeform 54"/>
                <p:cNvSpPr/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/>
                  <a:ahLst/>
                  <a:cxnLst>
                    <a:cxn ang="0">
                      <a:pos x="1296" y="0"/>
                    </a:cxn>
                    <a:cxn ang="0">
                      <a:pos x="1278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319" y="5"/>
                    </a:cxn>
                    <a:cxn ang="0">
                      <a:pos x="1296" y="0"/>
                    </a:cxn>
                    <a:cxn ang="0">
                      <a:pos x="1296" y="0"/>
                    </a:cxn>
                  </a:cxnLst>
                  <a:rect l="0" t="0" r="0" b="0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4B4B6B"/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</p:sp>
            <p:sp>
              <p:nvSpPr>
                <p:cNvPr id="1075" name="Freeform 55"/>
                <p:cNvSpPr/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359" y="3273"/>
                    </a:cxn>
                    <a:cxn ang="0">
                      <a:pos x="401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0" b="0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4B4B6B"/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</p:sp>
            <p:sp>
              <p:nvSpPr>
                <p:cNvPr id="1076" name="Freeform 56"/>
                <p:cNvSpPr/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640" y="3273"/>
                    </a:cxn>
                    <a:cxn ang="0">
                      <a:pos x="675" y="3273"/>
                    </a:cxn>
                    <a:cxn ang="0">
                      <a:pos x="36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0" b="0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4B4B6B"/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</p:sp>
            <p:sp>
              <p:nvSpPr>
                <p:cNvPr id="1077" name="Freeform 57"/>
                <p:cNvSpPr/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0" y="5"/>
                    </a:cxn>
                    <a:cxn ang="0">
                      <a:pos x="994" y="3280"/>
                    </a:cxn>
                    <a:cxn ang="0">
                      <a:pos x="1036" y="3280"/>
                    </a:cxn>
                    <a:cxn ang="0">
                      <a:pos x="41" y="0"/>
                    </a:cxn>
                    <a:cxn ang="0">
                      <a:pos x="23" y="0"/>
                    </a:cxn>
                    <a:cxn ang="0">
                      <a:pos x="23" y="0"/>
                    </a:cxn>
                  </a:cxnLst>
                  <a:rect l="0" t="0" r="0" b="0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4B4B6B"/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</p:sp>
            <p:sp>
              <p:nvSpPr>
                <p:cNvPr id="1078" name="Freeform 58"/>
                <p:cNvSpPr/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0" y="7"/>
                    </a:cxn>
                    <a:cxn ang="0">
                      <a:pos x="1285" y="3280"/>
                    </a:cxn>
                    <a:cxn ang="0">
                      <a:pos x="1327" y="3280"/>
                    </a:cxn>
                    <a:cxn ang="0">
                      <a:pos x="43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0" b="0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4B4B6B"/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</p:sp>
          </p:grpSp>
          <p:sp>
            <p:nvSpPr>
              <p:cNvPr id="1062" name="Freeform 59"/>
              <p:cNvSpPr/>
              <p:nvPr/>
            </p:nvSpPr>
            <p:spPr bwMode="hidden">
              <a:xfrm>
                <a:off x="0" y="1039"/>
                <a:ext cx="1254" cy="2632"/>
              </a:xfrm>
              <a:custGeom>
                <a:avLst/>
                <a:gdLst/>
                <a:ahLst/>
                <a:cxnLst>
                  <a:cxn ang="0">
                    <a:pos x="1236" y="0"/>
                  </a:cxn>
                  <a:cxn ang="0">
                    <a:pos x="1212" y="0"/>
                  </a:cxn>
                  <a:cxn ang="0">
                    <a:pos x="0" y="2542"/>
                  </a:cxn>
                  <a:cxn ang="0">
                    <a:pos x="0" y="2632"/>
                  </a:cxn>
                  <a:cxn ang="0">
                    <a:pos x="1254" y="7"/>
                  </a:cxn>
                  <a:cxn ang="0">
                    <a:pos x="1236" y="0"/>
                  </a:cxn>
                  <a:cxn ang="0">
                    <a:pos x="1236" y="0"/>
                  </a:cxn>
                </a:cxnLst>
                <a:rect l="0" t="0" r="0" b="0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4B4B6B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</a:ln>
            </p:spPr>
          </p:sp>
          <p:sp>
            <p:nvSpPr>
              <p:cNvPr id="1063" name="Freeform 60"/>
              <p:cNvSpPr/>
              <p:nvPr/>
            </p:nvSpPr>
            <p:spPr bwMode="hidden">
              <a:xfrm>
                <a:off x="0" y="1039"/>
                <a:ext cx="948" cy="1676"/>
              </a:xfrm>
              <a:custGeom>
                <a:avLst/>
                <a:gdLst/>
                <a:ahLst/>
                <a:cxnLst>
                  <a:cxn ang="0">
                    <a:pos x="930" y="0"/>
                  </a:cxn>
                  <a:cxn ang="0">
                    <a:pos x="906" y="0"/>
                  </a:cxn>
                  <a:cxn ang="0">
                    <a:pos x="0" y="1593"/>
                  </a:cxn>
                  <a:cxn ang="0">
                    <a:pos x="0" y="1676"/>
                  </a:cxn>
                  <a:cxn ang="0">
                    <a:pos x="948" y="5"/>
                  </a:cxn>
                  <a:cxn ang="0">
                    <a:pos x="930" y="0"/>
                  </a:cxn>
                  <a:cxn ang="0">
                    <a:pos x="930" y="0"/>
                  </a:cxn>
                </a:cxnLst>
                <a:rect l="0" t="0" r="0" b="0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</p:sp>
          <p:sp>
            <p:nvSpPr>
              <p:cNvPr id="1064" name="Freeform 61"/>
              <p:cNvSpPr/>
              <p:nvPr/>
            </p:nvSpPr>
            <p:spPr bwMode="hidden">
              <a:xfrm>
                <a:off x="0" y="1039"/>
                <a:ext cx="629" cy="937"/>
              </a:xfrm>
              <a:custGeom>
                <a:avLst/>
                <a:gdLst/>
                <a:ahLst/>
                <a:cxnLst>
                  <a:cxn ang="0">
                    <a:pos x="606" y="0"/>
                  </a:cxn>
                  <a:cxn ang="0">
                    <a:pos x="582" y="0"/>
                  </a:cxn>
                  <a:cxn ang="0">
                    <a:pos x="0" y="871"/>
                  </a:cxn>
                  <a:cxn ang="0">
                    <a:pos x="0" y="937"/>
                  </a:cxn>
                  <a:cxn ang="0">
                    <a:pos x="629" y="4"/>
                  </a:cxn>
                  <a:cxn ang="0">
                    <a:pos x="606" y="0"/>
                  </a:cxn>
                  <a:cxn ang="0">
                    <a:pos x="606" y="0"/>
                  </a:cxn>
                </a:cxnLst>
                <a:rect l="0" t="0" r="0" b="0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</p:sp>
          <p:sp>
            <p:nvSpPr>
              <p:cNvPr id="1065" name="Freeform 62"/>
              <p:cNvSpPr/>
              <p:nvPr/>
            </p:nvSpPr>
            <p:spPr bwMode="hidden">
              <a:xfrm>
                <a:off x="0" y="1039"/>
                <a:ext cx="305" cy="427"/>
              </a:xfrm>
              <a:custGeom>
                <a:avLst/>
                <a:gdLst/>
                <a:ahLst/>
                <a:cxnLst>
                  <a:cxn ang="0">
                    <a:pos x="282" y="0"/>
                  </a:cxn>
                  <a:cxn ang="0">
                    <a:pos x="252" y="0"/>
                  </a:cxn>
                  <a:cxn ang="0">
                    <a:pos x="0" y="361"/>
                  </a:cxn>
                  <a:cxn ang="0">
                    <a:pos x="0" y="427"/>
                  </a:cxn>
                  <a:cxn ang="0">
                    <a:pos x="305" y="5"/>
                  </a:cxn>
                  <a:cxn ang="0">
                    <a:pos x="282" y="0"/>
                  </a:cxn>
                  <a:cxn ang="0">
                    <a:pos x="282" y="0"/>
                  </a:cxn>
                </a:cxnLst>
                <a:rect l="0" t="0" r="0" b="0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</p:sp>
          <p:sp>
            <p:nvSpPr>
              <p:cNvPr id="1066" name="Freeform 63"/>
              <p:cNvSpPr/>
              <p:nvPr/>
            </p:nvSpPr>
            <p:spPr bwMode="hidden">
              <a:xfrm>
                <a:off x="4481" y="1039"/>
                <a:ext cx="1277" cy="268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17" y="0"/>
                  </a:cxn>
                  <a:cxn ang="0">
                    <a:pos x="0" y="4"/>
                  </a:cxn>
                  <a:cxn ang="0">
                    <a:pos x="1277" y="2686"/>
                  </a:cxn>
                  <a:cxn ang="0">
                    <a:pos x="1277" y="2596"/>
                  </a:cxn>
                  <a:cxn ang="0">
                    <a:pos x="41" y="0"/>
                  </a:cxn>
                  <a:cxn ang="0">
                    <a:pos x="41" y="0"/>
                  </a:cxn>
                </a:cxnLst>
                <a:rect l="0" t="0" r="0" b="0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4B4B6B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</a:ln>
            </p:spPr>
          </p:sp>
          <p:sp>
            <p:nvSpPr>
              <p:cNvPr id="1067" name="Freeform 64"/>
              <p:cNvSpPr/>
              <p:nvPr/>
            </p:nvSpPr>
            <p:spPr bwMode="hidden">
              <a:xfrm>
                <a:off x="4770" y="1039"/>
                <a:ext cx="988" cy="173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7"/>
                  </a:cxn>
                  <a:cxn ang="0">
                    <a:pos x="988" y="1730"/>
                  </a:cxn>
                  <a:cxn ang="0">
                    <a:pos x="988" y="1653"/>
                  </a:cxn>
                  <a:cxn ang="0">
                    <a:pos x="40" y="0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0" b="0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</p:sp>
          <p:sp>
            <p:nvSpPr>
              <p:cNvPr id="1068" name="Freeform 65"/>
              <p:cNvSpPr/>
              <p:nvPr/>
            </p:nvSpPr>
            <p:spPr bwMode="hidden">
              <a:xfrm>
                <a:off x="5088" y="1039"/>
                <a:ext cx="670" cy="99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4"/>
                  </a:cxn>
                  <a:cxn ang="0">
                    <a:pos x="670" y="997"/>
                  </a:cxn>
                  <a:cxn ang="0">
                    <a:pos x="670" y="92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0" b="0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</p:sp>
          <p:sp>
            <p:nvSpPr>
              <p:cNvPr id="1069" name="Freeform 66"/>
              <p:cNvSpPr/>
              <p:nvPr/>
            </p:nvSpPr>
            <p:spPr bwMode="hidden">
              <a:xfrm>
                <a:off x="5412" y="1039"/>
                <a:ext cx="346" cy="48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7"/>
                  </a:cxn>
                  <a:cxn ang="0">
                    <a:pos x="346" y="487"/>
                  </a:cxn>
                  <a:cxn ang="0">
                    <a:pos x="346" y="41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0" b="0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</p:sp>
        </p:grpSp>
      </p:grpSp>
      <p:sp>
        <p:nvSpPr>
          <p:cNvPr id="1027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73050"/>
            <a:ext cx="8226425" cy="1143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anchor="ctr" anchorCtr="1" compatLnSpc="1">
            <a:prstTxWarp prst="textNoShape">
              <a:avLst/>
            </a:prstTxWarp>
            <a:noAutofit/>
          </a:bodyPr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4400" b="0" i="0" u="none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9pPr>
          </a:lstStyle>
          <a:p>
            <a:pPr lvl="0"/>
            <a:r>
              <a:t>Образец заголовка</a:t>
            </a:r>
          </a:p>
        </p:txBody>
      </p:sp>
      <p:sp>
        <p:nvSpPr>
          <p:cNvPr id="1028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5613" y="6242050"/>
            <a:ext cx="2130425" cy="4746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/>
            <a:endParaRPr sz="1000">
              <a:effectLst>
                <a:outerShdw blurRad="38100" dist="38100" dir="2700000" algn="tl">
                  <a:schemeClr val="bg2"/>
                </a:outerShdw>
              </a:effectLst>
            </a:endParaRPr>
          </a:p>
        </p:txBody>
      </p:sp>
      <p:sp>
        <p:nvSpPr>
          <p:cNvPr id="1029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2050"/>
            <a:ext cx="2895600" cy="4746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eaLnBrk="1" hangingPunct="1"/>
            <a:endParaRPr sz="1000">
              <a:effectLst>
                <a:outerShdw blurRad="38100" dist="38100" dir="2700000" algn="tl">
                  <a:schemeClr val="bg2"/>
                </a:outerShdw>
              </a:effectLst>
            </a:endParaRPr>
          </a:p>
        </p:txBody>
      </p:sp>
      <p:sp>
        <p:nvSpPr>
          <p:cNvPr id="1030" name="Rectangle 7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2050"/>
            <a:ext cx="2130425" cy="4746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eaLnBrk="1" hangingPunct="1"/>
            <a:fld id="{2A691355-3672-487D-9EEA-DFC6EF475ABE}" type="slidenum">
              <a:rPr sz="1000">
                <a:effectLst>
                  <a:outerShdw blurRad="38100" dist="38100" dir="2700000" algn="tl">
                    <a:schemeClr val="bg2"/>
                  </a:outerShdw>
                </a:effectLst>
              </a:rPr>
              <a:t>‹#›</a:t>
            </a:fld>
            <a:endParaRPr sz="1000">
              <a:effectLst>
                <a:outerShdw blurRad="38100" dist="38100" dir="2700000" algn="tl">
                  <a:schemeClr val="bg2"/>
                </a:outerShdw>
              </a:effectLst>
            </a:endParaRPr>
          </a:p>
        </p:txBody>
      </p:sp>
      <p:sp>
        <p:nvSpPr>
          <p:cNvPr id="1031" name="Rectangle 7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598613"/>
            <a:ext cx="8226425" cy="449738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3200" b="0" i="0" u="none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2800" b="0" i="0" u="none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2400" b="0" i="0" u="none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2000" b="0" i="0" u="none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2000" b="0" i="0" u="none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lang="ru-RU" altLang="en-US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lang="ru-RU" altLang="en-US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lang="ru-RU" altLang="en-US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lang="ru-RU" altLang="en-US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21" r:id="rId1"/>
    <p:sldLayoutId id="2147483822" r:id="rId2"/>
    <p:sldLayoutId id="2147483823" r:id="rId3"/>
    <p:sldLayoutId id="2147483824" r:id="rId4"/>
    <p:sldLayoutId id="2147483825" r:id="rId5"/>
    <p:sldLayoutId id="2147483826" r:id="rId6"/>
    <p:sldLayoutId id="2147483827" r:id="rId7"/>
    <p:sldLayoutId id="2147483828" r:id="rId8"/>
    <p:sldLayoutId id="2147483829" r:id="rId9"/>
    <p:sldLayoutId id="2147483830" r:id="rId10"/>
    <p:sldLayoutId id="2147483831" r:id="rId11"/>
    <p:sldLayoutId id="2147483832" r:id="rId12"/>
    <p:sldLayoutId id="2147483833" r:id="rId13"/>
    <p:sldLayoutId id="2147483834" r:id="rId14"/>
    <p:sldLayoutId id="2147483835" r:id="rId15"/>
  </p:sldLayoutIdLst>
  <p:transition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/>
        </a:defRPr>
      </a:lvl9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kumimoji="0" sz="3200" b="0" i="0" u="none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Wingdings" pitchFamily="2" charset="2"/>
        <a:buChar char="§"/>
        <a:defRPr kumimoji="0" sz="2800" b="0" i="0" u="none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kumimoji="0" sz="2400" b="0" i="0" u="none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Wingdings" pitchFamily="2" charset="2"/>
        <a:buChar char="§"/>
        <a:defRPr kumimoji="0" sz="2000" b="0" i="0" u="none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kumimoji="0" sz="2000" b="0" i="0" u="none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414161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/>
          <p:nvPr/>
        </p:nvGrpSpPr>
        <p:grpSpPr>
          <a:xfrm>
            <a:off x="0" y="0"/>
            <a:ext cx="9142412" cy="6856412"/>
            <a:chOff x="0" y="0"/>
            <a:chExt cx="5759" cy="4319"/>
          </a:xfrm>
        </p:grpSpPr>
        <p:sp>
          <p:nvSpPr>
            <p:cNvPr id="2056" name="Freeform 3"/>
            <p:cNvSpPr/>
            <p:nvPr/>
          </p:nvSpPr>
          <p:spPr bwMode="hidden">
            <a:xfrm>
              <a:off x="0" y="0"/>
              <a:ext cx="5758" cy="1043"/>
            </a:xfrm>
            <a:custGeom>
              <a:avLst/>
              <a:gdLst/>
              <a:ahLst/>
              <a:cxnLst>
                <a:cxn ang="0">
                  <a:pos x="5740" y="1043"/>
                </a:cxn>
                <a:cxn ang="0">
                  <a:pos x="0" y="1043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1043"/>
                </a:cxn>
                <a:cxn ang="0">
                  <a:pos x="5740" y="1043"/>
                </a:cxn>
              </a:cxnLst>
              <a:rect l="0" t="0" r="0" b="0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47476B"/>
                </a:gs>
              </a:gsLst>
              <a:lin ang="5400000" scaled="1"/>
            </a:gradFill>
            <a:ln w="9525">
              <a:noFill/>
              <a:round/>
            </a:ln>
          </p:spPr>
        </p:sp>
        <p:grpSp>
          <p:nvGrpSpPr>
            <p:cNvPr id="2057" name="Group 4"/>
            <p:cNvGrpSpPr/>
            <p:nvPr/>
          </p:nvGrpSpPr>
          <p:grpSpPr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2058" name="Freeform 5"/>
              <p:cNvSpPr/>
              <p:nvPr/>
            </p:nvSpPr>
            <p:spPr bwMode="hidden">
              <a:xfrm>
                <a:off x="1" y="104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0" b="0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58587D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</a:ln>
            </p:spPr>
          </p:sp>
          <p:sp>
            <p:nvSpPr>
              <p:cNvPr id="2059" name="Freeform 6"/>
              <p:cNvSpPr/>
              <p:nvPr/>
            </p:nvSpPr>
            <p:spPr bwMode="hidden">
              <a:xfrm>
                <a:off x="0" y="3988"/>
                <a:ext cx="5758" cy="42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5740" y="42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0" y="42"/>
                  </a:cxn>
                </a:cxnLst>
                <a:rect l="0" t="0" r="0" b="0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656590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</a:ln>
            </p:spPr>
          </p:sp>
          <p:sp>
            <p:nvSpPr>
              <p:cNvPr id="2060" name="Freeform 7"/>
              <p:cNvSpPr/>
              <p:nvPr/>
            </p:nvSpPr>
            <p:spPr bwMode="hidden">
              <a:xfrm>
                <a:off x="0" y="3665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0" b="0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656590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</a:ln>
            </p:spPr>
          </p:sp>
          <p:sp>
            <p:nvSpPr>
              <p:cNvPr id="2061" name="Freeform 8"/>
              <p:cNvSpPr/>
              <p:nvPr/>
            </p:nvSpPr>
            <p:spPr bwMode="hidden">
              <a:xfrm>
                <a:off x="0" y="3364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0" b="0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61618B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</a:ln>
            </p:spPr>
          </p:sp>
          <p:sp>
            <p:nvSpPr>
              <p:cNvPr id="2062" name="Freeform 9"/>
              <p:cNvSpPr/>
              <p:nvPr/>
            </p:nvSpPr>
            <p:spPr bwMode="hidden">
              <a:xfrm>
                <a:off x="0" y="3105"/>
                <a:ext cx="5758" cy="31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0" b="0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61618B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</a:ln>
            </p:spPr>
          </p:sp>
          <p:sp>
            <p:nvSpPr>
              <p:cNvPr id="2063" name="Freeform 10"/>
              <p:cNvSpPr/>
              <p:nvPr/>
            </p:nvSpPr>
            <p:spPr bwMode="hidden">
              <a:xfrm>
                <a:off x="0" y="2859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0" b="0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5E5E86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</a:ln>
            </p:spPr>
          </p:sp>
          <p:sp>
            <p:nvSpPr>
              <p:cNvPr id="2064" name="Freeform 11"/>
              <p:cNvSpPr/>
              <p:nvPr/>
            </p:nvSpPr>
            <p:spPr bwMode="hidden">
              <a:xfrm>
                <a:off x="0" y="264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0" b="0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5E5E86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</a:ln>
            </p:spPr>
          </p:sp>
          <p:sp>
            <p:nvSpPr>
              <p:cNvPr id="2065" name="Freeform 12"/>
              <p:cNvSpPr/>
              <p:nvPr/>
            </p:nvSpPr>
            <p:spPr bwMode="hidden">
              <a:xfrm>
                <a:off x="0" y="2433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0" b="0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5B5B8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</a:ln>
            </p:spPr>
          </p:sp>
          <p:sp>
            <p:nvSpPr>
              <p:cNvPr id="2066" name="Freeform 13"/>
              <p:cNvSpPr/>
              <p:nvPr/>
            </p:nvSpPr>
            <p:spPr bwMode="hidden">
              <a:xfrm>
                <a:off x="0" y="2259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0" b="0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5B5B8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</a:ln>
            </p:spPr>
          </p:sp>
          <p:sp>
            <p:nvSpPr>
              <p:cNvPr id="2067" name="Freeform 14"/>
              <p:cNvSpPr/>
              <p:nvPr/>
            </p:nvSpPr>
            <p:spPr bwMode="hidden">
              <a:xfrm>
                <a:off x="0" y="209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0" b="0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58587D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</a:ln>
            </p:spPr>
          </p:sp>
          <p:sp>
            <p:nvSpPr>
              <p:cNvPr id="2068" name="Freeform 15"/>
              <p:cNvSpPr/>
              <p:nvPr/>
            </p:nvSpPr>
            <p:spPr bwMode="hidden">
              <a:xfrm>
                <a:off x="0" y="192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0" b="0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545479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</a:ln>
            </p:spPr>
          </p:sp>
          <p:sp>
            <p:nvSpPr>
              <p:cNvPr id="2069" name="Freeform 16"/>
              <p:cNvSpPr/>
              <p:nvPr/>
            </p:nvSpPr>
            <p:spPr bwMode="hidden">
              <a:xfrm>
                <a:off x="0" y="1645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0" b="0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545479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</a:ln>
            </p:spPr>
          </p:sp>
          <p:sp>
            <p:nvSpPr>
              <p:cNvPr id="2070" name="Freeform 17"/>
              <p:cNvSpPr/>
              <p:nvPr/>
            </p:nvSpPr>
            <p:spPr bwMode="hidden">
              <a:xfrm>
                <a:off x="0" y="177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0" b="0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545479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</a:ln>
            </p:spPr>
          </p:sp>
          <p:sp>
            <p:nvSpPr>
              <p:cNvPr id="2071" name="Freeform 18"/>
              <p:cNvSpPr/>
              <p:nvPr/>
            </p:nvSpPr>
            <p:spPr bwMode="hidden">
              <a:xfrm>
                <a:off x="0" y="1520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0" b="0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545479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</a:ln>
            </p:spPr>
          </p:sp>
          <p:sp>
            <p:nvSpPr>
              <p:cNvPr id="2072" name="Freeform 19"/>
              <p:cNvSpPr/>
              <p:nvPr/>
            </p:nvSpPr>
            <p:spPr bwMode="hidden">
              <a:xfrm>
                <a:off x="0" y="1394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0" b="0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545479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</a:ln>
            </p:spPr>
          </p:sp>
          <p:sp>
            <p:nvSpPr>
              <p:cNvPr id="2073" name="Freeform 20"/>
              <p:cNvSpPr/>
              <p:nvPr/>
            </p:nvSpPr>
            <p:spPr bwMode="hidden">
              <a:xfrm>
                <a:off x="0" y="128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0" b="0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545479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</a:ln>
            </p:spPr>
          </p:sp>
          <p:sp>
            <p:nvSpPr>
              <p:cNvPr id="2074" name="Freeform 21"/>
              <p:cNvSpPr/>
              <p:nvPr/>
            </p:nvSpPr>
            <p:spPr bwMode="hidden">
              <a:xfrm>
                <a:off x="0" y="117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0" b="0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545479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</a:ln>
            </p:spPr>
          </p:sp>
          <p:sp>
            <p:nvSpPr>
              <p:cNvPr id="2075" name="Freeform 22"/>
              <p:cNvSpPr/>
              <p:nvPr/>
            </p:nvSpPr>
            <p:spPr bwMode="hidden">
              <a:xfrm>
                <a:off x="0" y="2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0" b="0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656590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</a:ln>
            </p:spPr>
          </p:sp>
          <p:sp>
            <p:nvSpPr>
              <p:cNvPr id="2076" name="Freeform 23"/>
              <p:cNvSpPr/>
              <p:nvPr/>
            </p:nvSpPr>
            <p:spPr bwMode="hidden">
              <a:xfrm>
                <a:off x="0" y="186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0" b="0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656590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</a:ln>
            </p:spPr>
          </p:sp>
          <p:sp>
            <p:nvSpPr>
              <p:cNvPr id="2077" name="Freeform 24"/>
              <p:cNvSpPr/>
              <p:nvPr/>
            </p:nvSpPr>
            <p:spPr bwMode="hidden">
              <a:xfrm>
                <a:off x="0" y="475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0" b="0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5E5E86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</a:ln>
            </p:spPr>
          </p:sp>
          <p:sp>
            <p:nvSpPr>
              <p:cNvPr id="2078" name="Freeform 25"/>
              <p:cNvSpPr/>
              <p:nvPr/>
            </p:nvSpPr>
            <p:spPr bwMode="hidden">
              <a:xfrm>
                <a:off x="0" y="337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0" b="0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61618B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</a:ln>
            </p:spPr>
          </p:sp>
          <p:sp>
            <p:nvSpPr>
              <p:cNvPr id="2079" name="Freeform 26"/>
              <p:cNvSpPr/>
              <p:nvPr/>
            </p:nvSpPr>
            <p:spPr bwMode="hidden">
              <a:xfrm>
                <a:off x="0" y="60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0" b="0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545479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</a:ln>
            </p:spPr>
          </p:sp>
          <p:sp>
            <p:nvSpPr>
              <p:cNvPr id="2080" name="Freeform 27"/>
              <p:cNvSpPr/>
              <p:nvPr/>
            </p:nvSpPr>
            <p:spPr bwMode="hidden">
              <a:xfrm>
                <a:off x="0" y="72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0" b="0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58587D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</a:ln>
            </p:spPr>
          </p:sp>
          <p:sp>
            <p:nvSpPr>
              <p:cNvPr id="2081" name="Freeform 28"/>
              <p:cNvSpPr/>
              <p:nvPr/>
            </p:nvSpPr>
            <p:spPr bwMode="hidden">
              <a:xfrm>
                <a:off x="0" y="841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0" b="0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58587D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</a:ln>
            </p:spPr>
          </p:sp>
          <p:sp>
            <p:nvSpPr>
              <p:cNvPr id="2082" name="Freeform 29"/>
              <p:cNvSpPr/>
              <p:nvPr/>
            </p:nvSpPr>
            <p:spPr bwMode="hidden">
              <a:xfrm>
                <a:off x="0" y="943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0" b="0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58587D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</a:ln>
            </p:spPr>
          </p:sp>
          <p:grpSp>
            <p:nvGrpSpPr>
              <p:cNvPr id="2083" name="Group 30"/>
              <p:cNvGrpSpPr/>
              <p:nvPr/>
            </p:nvGrpSpPr>
            <p:grpSpPr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2105" name="Freeform 31"/>
                <p:cNvSpPr/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0" b="0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rgbClr val="4B4B6B"/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</p:sp>
            <p:sp>
              <p:nvSpPr>
                <p:cNvPr id="2106" name="Freeform 32"/>
                <p:cNvSpPr/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31" y="1043"/>
                    </a:cxn>
                    <a:cxn ang="0">
                      <a:pos x="155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113" y="1043"/>
                    </a:cxn>
                    <a:cxn ang="0">
                      <a:pos x="131" y="1043"/>
                    </a:cxn>
                    <a:cxn ang="0">
                      <a:pos x="131" y="1043"/>
                    </a:cxn>
                  </a:cxnLst>
                  <a:rect l="0" t="0" r="0" b="0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rgbClr val="4B4B6B"/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</p:sp>
            <p:sp>
              <p:nvSpPr>
                <p:cNvPr id="2107" name="Freeform 33"/>
                <p:cNvSpPr/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221" y="1043"/>
                    </a:cxn>
                    <a:cxn ang="0">
                      <a:pos x="239" y="1043"/>
                    </a:cxn>
                    <a:cxn ang="0">
                      <a:pos x="36" y="0"/>
                    </a:cxn>
                    <a:cxn ang="0">
                      <a:pos x="0" y="0"/>
                    </a:cxn>
                    <a:cxn ang="0">
                      <a:pos x="203" y="1043"/>
                    </a:cxn>
                    <a:cxn ang="0">
                      <a:pos x="221" y="1043"/>
                    </a:cxn>
                    <a:cxn ang="0">
                      <a:pos x="221" y="1043"/>
                    </a:cxn>
                  </a:cxnLst>
                  <a:rect l="0" t="0" r="0" b="0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rgbClr val="4B4B6B"/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</p:sp>
            <p:sp>
              <p:nvSpPr>
                <p:cNvPr id="2108" name="Freeform 34"/>
                <p:cNvSpPr/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/>
                  <a:ahLst/>
                  <a:cxnLst>
                    <a:cxn ang="0">
                      <a:pos x="334" y="1043"/>
                    </a:cxn>
                    <a:cxn ang="0">
                      <a:pos x="352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311" y="1043"/>
                    </a:cxn>
                    <a:cxn ang="0">
                      <a:pos x="334" y="1043"/>
                    </a:cxn>
                    <a:cxn ang="0">
                      <a:pos x="334" y="1043"/>
                    </a:cxn>
                  </a:cxnLst>
                  <a:rect l="0" t="0" r="0" b="0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rgbClr val="4B4B6B"/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</p:sp>
            <p:sp>
              <p:nvSpPr>
                <p:cNvPr id="2109" name="Freeform 35"/>
                <p:cNvSpPr/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/>
                  <a:ahLst/>
                  <a:cxnLst>
                    <a:cxn ang="0">
                      <a:pos x="425" y="1043"/>
                    </a:cxn>
                    <a:cxn ang="0">
                      <a:pos x="449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407" y="1043"/>
                    </a:cxn>
                    <a:cxn ang="0">
                      <a:pos x="425" y="1043"/>
                    </a:cxn>
                    <a:cxn ang="0">
                      <a:pos x="425" y="1043"/>
                    </a:cxn>
                  </a:cxnLst>
                  <a:rect l="0" t="0" r="0" b="0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rgbClr val="4B4B6B"/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</p:sp>
            <p:sp>
              <p:nvSpPr>
                <p:cNvPr id="2110" name="Freeform 36"/>
                <p:cNvSpPr/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/>
                  <a:ahLst/>
                  <a:cxnLst>
                    <a:cxn ang="0">
                      <a:pos x="520" y="1043"/>
                    </a:cxn>
                    <a:cxn ang="0">
                      <a:pos x="538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496" y="1043"/>
                    </a:cxn>
                    <a:cxn ang="0">
                      <a:pos x="520" y="1043"/>
                    </a:cxn>
                    <a:cxn ang="0">
                      <a:pos x="520" y="1043"/>
                    </a:cxn>
                  </a:cxnLst>
                  <a:rect l="0" t="0" r="0" b="0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rgbClr val="4B4B6B"/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</p:sp>
            <p:sp>
              <p:nvSpPr>
                <p:cNvPr id="2111" name="Freeform 37"/>
                <p:cNvSpPr/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622" y="1043"/>
                    </a:cxn>
                    <a:cxn ang="0">
                      <a:pos x="640" y="1043"/>
                    </a:cxn>
                    <a:cxn ang="0">
                      <a:pos x="48" y="0"/>
                    </a:cxn>
                    <a:cxn ang="0">
                      <a:pos x="0" y="0"/>
                    </a:cxn>
                    <a:cxn ang="0">
                      <a:pos x="598" y="1043"/>
                    </a:cxn>
                    <a:cxn ang="0">
                      <a:pos x="622" y="1043"/>
                    </a:cxn>
                    <a:cxn ang="0">
                      <a:pos x="622" y="1043"/>
                    </a:cxn>
                  </a:cxnLst>
                  <a:rect l="0" t="0" r="0" b="0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rgbClr val="4B4B6B"/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</p:sp>
            <p:sp>
              <p:nvSpPr>
                <p:cNvPr id="2112" name="Freeform 38"/>
                <p:cNvSpPr/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/>
                  <a:ahLst/>
                  <a:cxnLst>
                    <a:cxn ang="0">
                      <a:pos x="604" y="935"/>
                    </a:cxn>
                    <a:cxn ang="0">
                      <a:pos x="628" y="935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580" y="935"/>
                    </a:cxn>
                    <a:cxn ang="0">
                      <a:pos x="604" y="935"/>
                    </a:cxn>
                    <a:cxn ang="0">
                      <a:pos x="604" y="935"/>
                    </a:cxn>
                  </a:cxnLst>
                  <a:rect l="0" t="0" r="0" b="0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rgbClr val="4B4B6B"/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</p:sp>
            <p:sp>
              <p:nvSpPr>
                <p:cNvPr id="2113" name="Freeform 39"/>
                <p:cNvSpPr/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155" y="0"/>
                    </a:cxn>
                    <a:cxn ang="0">
                      <a:pos x="114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0" b="0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rgbClr val="4B4B6B"/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</p:sp>
            <p:sp>
              <p:nvSpPr>
                <p:cNvPr id="2114" name="Freeform 40"/>
                <p:cNvSpPr/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36" y="1043"/>
                    </a:cxn>
                    <a:cxn ang="0">
                      <a:pos x="239" y="0"/>
                    </a:cxn>
                    <a:cxn ang="0">
                      <a:pos x="203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0" b="0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rgbClr val="4B4B6B"/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</p:sp>
            <p:sp>
              <p:nvSpPr>
                <p:cNvPr id="2115" name="Freeform 41"/>
                <p:cNvSpPr/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/>
                  <a:ahLst/>
                  <a:cxnLst>
                    <a:cxn ang="0">
                      <a:pos x="24" y="1043"/>
                    </a:cxn>
                    <a:cxn ang="0">
                      <a:pos x="42" y="1043"/>
                    </a:cxn>
                    <a:cxn ang="0">
                      <a:pos x="358" y="0"/>
                    </a:cxn>
                    <a:cxn ang="0">
                      <a:pos x="317" y="0"/>
                    </a:cxn>
                    <a:cxn ang="0">
                      <a:pos x="0" y="1043"/>
                    </a:cxn>
                    <a:cxn ang="0">
                      <a:pos x="24" y="1043"/>
                    </a:cxn>
                    <a:cxn ang="0">
                      <a:pos x="24" y="1043"/>
                    </a:cxn>
                  </a:cxnLst>
                  <a:rect l="0" t="0" r="0" b="0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rgbClr val="4B4B6B"/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</p:sp>
            <p:sp>
              <p:nvSpPr>
                <p:cNvPr id="2116" name="Freeform 42"/>
                <p:cNvSpPr/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1" y="1043"/>
                    </a:cxn>
                    <a:cxn ang="0">
                      <a:pos x="448" y="0"/>
                    </a:cxn>
                    <a:cxn ang="0">
                      <a:pos x="406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0" b="0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rgbClr val="4B4B6B"/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</p:sp>
            <p:sp>
              <p:nvSpPr>
                <p:cNvPr id="2117" name="Freeform 43"/>
                <p:cNvSpPr/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539" y="0"/>
                    </a:cxn>
                    <a:cxn ang="0">
                      <a:pos x="497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0" b="0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rgbClr val="4B4B6B"/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</p:sp>
            <p:sp>
              <p:nvSpPr>
                <p:cNvPr id="2118" name="Freeform 44"/>
                <p:cNvSpPr/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640" y="0"/>
                    </a:cxn>
                    <a:cxn ang="0">
                      <a:pos x="592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0" b="0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rgbClr val="4B4B6B"/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</p:sp>
            <p:sp>
              <p:nvSpPr>
                <p:cNvPr id="2119" name="Freeform 45"/>
                <p:cNvSpPr/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/>
                  <a:ahLst/>
                  <a:cxnLst>
                    <a:cxn ang="0">
                      <a:pos x="24" y="995"/>
                    </a:cxn>
                    <a:cxn ang="0">
                      <a:pos x="48" y="995"/>
                    </a:cxn>
                    <a:cxn ang="0">
                      <a:pos x="670" y="72"/>
                    </a:cxn>
                    <a:cxn ang="0">
                      <a:pos x="670" y="0"/>
                    </a:cxn>
                    <a:cxn ang="0">
                      <a:pos x="0" y="995"/>
                    </a:cxn>
                    <a:cxn ang="0">
                      <a:pos x="24" y="995"/>
                    </a:cxn>
                    <a:cxn ang="0">
                      <a:pos x="24" y="995"/>
                    </a:cxn>
                  </a:cxnLst>
                  <a:rect l="0" t="0" r="0" b="0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rgbClr val="4B4B6B"/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</p:sp>
          </p:grpSp>
          <p:grpSp>
            <p:nvGrpSpPr>
              <p:cNvPr id="2084" name="Group 46"/>
              <p:cNvGrpSpPr/>
              <p:nvPr/>
            </p:nvGrpSpPr>
            <p:grpSpPr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2103" name="Freeform 47"/>
                <p:cNvSpPr/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/>
                  <a:ahLst/>
                  <a:cxnLst>
                    <a:cxn ang="0">
                      <a:pos x="289" y="434"/>
                    </a:cxn>
                    <a:cxn ang="0">
                      <a:pos x="313" y="434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259" y="434"/>
                    </a:cxn>
                    <a:cxn ang="0">
                      <a:pos x="289" y="434"/>
                    </a:cxn>
                    <a:cxn ang="0">
                      <a:pos x="289" y="434"/>
                    </a:cxn>
                  </a:cxnLst>
                  <a:rect l="0" t="0" r="0" b="0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</p:sp>
            <p:sp>
              <p:nvSpPr>
                <p:cNvPr id="2104" name="Freeform 48"/>
                <p:cNvSpPr/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/>
                  <a:ahLst/>
                  <a:cxnLst>
                    <a:cxn ang="0">
                      <a:pos x="24" y="494"/>
                    </a:cxn>
                    <a:cxn ang="0">
                      <a:pos x="48" y="494"/>
                    </a:cxn>
                    <a:cxn ang="0">
                      <a:pos x="355" y="72"/>
                    </a:cxn>
                    <a:cxn ang="0">
                      <a:pos x="355" y="0"/>
                    </a:cxn>
                    <a:cxn ang="0">
                      <a:pos x="0" y="494"/>
                    </a:cxn>
                    <a:cxn ang="0">
                      <a:pos x="24" y="494"/>
                    </a:cxn>
                    <a:cxn ang="0">
                      <a:pos x="24" y="494"/>
                    </a:cxn>
                  </a:cxnLst>
                  <a:rect l="0" t="0" r="0" b="0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</a:ln>
              </p:spPr>
            </p:sp>
          </p:grpSp>
          <p:grpSp>
            <p:nvGrpSpPr>
              <p:cNvPr id="2085" name="Group 49"/>
              <p:cNvGrpSpPr/>
              <p:nvPr/>
            </p:nvGrpSpPr>
            <p:grpSpPr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2094" name="Freeform 50"/>
                <p:cNvSpPr/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0" b="0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4B4B6B"/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</p:sp>
            <p:sp>
              <p:nvSpPr>
                <p:cNvPr id="2095" name="Freeform 51"/>
                <p:cNvSpPr/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/>
                  <a:ahLst/>
                  <a:cxnLst>
                    <a:cxn ang="0">
                      <a:pos x="376" y="0"/>
                    </a:cxn>
                    <a:cxn ang="0">
                      <a:pos x="358" y="0"/>
                    </a:cxn>
                    <a:cxn ang="0">
                      <a:pos x="0" y="3273"/>
                    </a:cxn>
                    <a:cxn ang="0">
                      <a:pos x="41" y="3273"/>
                    </a:cxn>
                    <a:cxn ang="0">
                      <a:pos x="400" y="0"/>
                    </a:cxn>
                    <a:cxn ang="0">
                      <a:pos x="376" y="0"/>
                    </a:cxn>
                    <a:cxn ang="0">
                      <a:pos x="376" y="0"/>
                    </a:cxn>
                  </a:cxnLst>
                  <a:rect l="0" t="0" r="0" b="0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4B4B6B"/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</p:sp>
            <p:sp>
              <p:nvSpPr>
                <p:cNvPr id="2096" name="Freeform 52"/>
                <p:cNvSpPr/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657" y="0"/>
                    </a:cxn>
                    <a:cxn ang="0">
                      <a:pos x="639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675" y="0"/>
                    </a:cxn>
                    <a:cxn ang="0">
                      <a:pos x="657" y="0"/>
                    </a:cxn>
                    <a:cxn ang="0">
                      <a:pos x="657" y="0"/>
                    </a:cxn>
                  </a:cxnLst>
                  <a:rect l="0" t="0" r="0" b="0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4B4B6B"/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</p:sp>
            <p:sp>
              <p:nvSpPr>
                <p:cNvPr id="2097" name="Freeform 53"/>
                <p:cNvSpPr/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/>
                  <a:ahLst/>
                  <a:cxnLst>
                    <a:cxn ang="0">
                      <a:pos x="1013" y="0"/>
                    </a:cxn>
                    <a:cxn ang="0">
                      <a:pos x="990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031" y="4"/>
                    </a:cxn>
                    <a:cxn ang="0">
                      <a:pos x="1013" y="0"/>
                    </a:cxn>
                    <a:cxn ang="0">
                      <a:pos x="1013" y="0"/>
                    </a:cxn>
                  </a:cxnLst>
                  <a:rect l="0" t="0" r="0" b="0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4B4B6B"/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</p:sp>
            <p:sp>
              <p:nvSpPr>
                <p:cNvPr id="2098" name="Freeform 54"/>
                <p:cNvSpPr/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/>
                  <a:ahLst/>
                  <a:cxnLst>
                    <a:cxn ang="0">
                      <a:pos x="1296" y="0"/>
                    </a:cxn>
                    <a:cxn ang="0">
                      <a:pos x="1278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319" y="5"/>
                    </a:cxn>
                    <a:cxn ang="0">
                      <a:pos x="1296" y="0"/>
                    </a:cxn>
                    <a:cxn ang="0">
                      <a:pos x="1296" y="0"/>
                    </a:cxn>
                  </a:cxnLst>
                  <a:rect l="0" t="0" r="0" b="0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4B4B6B"/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</p:sp>
            <p:sp>
              <p:nvSpPr>
                <p:cNvPr id="2099" name="Freeform 55"/>
                <p:cNvSpPr/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359" y="3273"/>
                    </a:cxn>
                    <a:cxn ang="0">
                      <a:pos x="401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0" b="0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4B4B6B"/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</p:sp>
            <p:sp>
              <p:nvSpPr>
                <p:cNvPr id="2100" name="Freeform 56"/>
                <p:cNvSpPr/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640" y="3273"/>
                    </a:cxn>
                    <a:cxn ang="0">
                      <a:pos x="675" y="3273"/>
                    </a:cxn>
                    <a:cxn ang="0">
                      <a:pos x="36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0" b="0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4B4B6B"/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</p:sp>
            <p:sp>
              <p:nvSpPr>
                <p:cNvPr id="2101" name="Freeform 57"/>
                <p:cNvSpPr/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0" y="5"/>
                    </a:cxn>
                    <a:cxn ang="0">
                      <a:pos x="994" y="3280"/>
                    </a:cxn>
                    <a:cxn ang="0">
                      <a:pos x="1036" y="3280"/>
                    </a:cxn>
                    <a:cxn ang="0">
                      <a:pos x="41" y="0"/>
                    </a:cxn>
                    <a:cxn ang="0">
                      <a:pos x="23" y="0"/>
                    </a:cxn>
                    <a:cxn ang="0">
                      <a:pos x="23" y="0"/>
                    </a:cxn>
                  </a:cxnLst>
                  <a:rect l="0" t="0" r="0" b="0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4B4B6B"/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</p:sp>
            <p:sp>
              <p:nvSpPr>
                <p:cNvPr id="2102" name="Freeform 58"/>
                <p:cNvSpPr/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0" y="7"/>
                    </a:cxn>
                    <a:cxn ang="0">
                      <a:pos x="1285" y="3280"/>
                    </a:cxn>
                    <a:cxn ang="0">
                      <a:pos x="1327" y="3280"/>
                    </a:cxn>
                    <a:cxn ang="0">
                      <a:pos x="43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0" b="0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4B4B6B"/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</a:ln>
              </p:spPr>
            </p:sp>
          </p:grpSp>
          <p:sp>
            <p:nvSpPr>
              <p:cNvPr id="2086" name="Freeform 59"/>
              <p:cNvSpPr/>
              <p:nvPr/>
            </p:nvSpPr>
            <p:spPr bwMode="hidden">
              <a:xfrm>
                <a:off x="0" y="1039"/>
                <a:ext cx="1254" cy="2632"/>
              </a:xfrm>
              <a:custGeom>
                <a:avLst/>
                <a:gdLst/>
                <a:ahLst/>
                <a:cxnLst>
                  <a:cxn ang="0">
                    <a:pos x="1236" y="0"/>
                  </a:cxn>
                  <a:cxn ang="0">
                    <a:pos x="1212" y="0"/>
                  </a:cxn>
                  <a:cxn ang="0">
                    <a:pos x="0" y="2542"/>
                  </a:cxn>
                  <a:cxn ang="0">
                    <a:pos x="0" y="2632"/>
                  </a:cxn>
                  <a:cxn ang="0">
                    <a:pos x="1254" y="7"/>
                  </a:cxn>
                  <a:cxn ang="0">
                    <a:pos x="1236" y="0"/>
                  </a:cxn>
                  <a:cxn ang="0">
                    <a:pos x="1236" y="0"/>
                  </a:cxn>
                </a:cxnLst>
                <a:rect l="0" t="0" r="0" b="0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4B4B6B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</a:ln>
            </p:spPr>
          </p:sp>
          <p:sp>
            <p:nvSpPr>
              <p:cNvPr id="2087" name="Freeform 60"/>
              <p:cNvSpPr/>
              <p:nvPr/>
            </p:nvSpPr>
            <p:spPr bwMode="hidden">
              <a:xfrm>
                <a:off x="0" y="1039"/>
                <a:ext cx="948" cy="1676"/>
              </a:xfrm>
              <a:custGeom>
                <a:avLst/>
                <a:gdLst/>
                <a:ahLst/>
                <a:cxnLst>
                  <a:cxn ang="0">
                    <a:pos x="930" y="0"/>
                  </a:cxn>
                  <a:cxn ang="0">
                    <a:pos x="906" y="0"/>
                  </a:cxn>
                  <a:cxn ang="0">
                    <a:pos x="0" y="1593"/>
                  </a:cxn>
                  <a:cxn ang="0">
                    <a:pos x="0" y="1676"/>
                  </a:cxn>
                  <a:cxn ang="0">
                    <a:pos x="948" y="5"/>
                  </a:cxn>
                  <a:cxn ang="0">
                    <a:pos x="930" y="0"/>
                  </a:cxn>
                  <a:cxn ang="0">
                    <a:pos x="930" y="0"/>
                  </a:cxn>
                </a:cxnLst>
                <a:rect l="0" t="0" r="0" b="0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</p:sp>
          <p:sp>
            <p:nvSpPr>
              <p:cNvPr id="2088" name="Freeform 61"/>
              <p:cNvSpPr/>
              <p:nvPr/>
            </p:nvSpPr>
            <p:spPr bwMode="hidden">
              <a:xfrm>
                <a:off x="0" y="1039"/>
                <a:ext cx="629" cy="937"/>
              </a:xfrm>
              <a:custGeom>
                <a:avLst/>
                <a:gdLst/>
                <a:ahLst/>
                <a:cxnLst>
                  <a:cxn ang="0">
                    <a:pos x="606" y="0"/>
                  </a:cxn>
                  <a:cxn ang="0">
                    <a:pos x="582" y="0"/>
                  </a:cxn>
                  <a:cxn ang="0">
                    <a:pos x="0" y="871"/>
                  </a:cxn>
                  <a:cxn ang="0">
                    <a:pos x="0" y="937"/>
                  </a:cxn>
                  <a:cxn ang="0">
                    <a:pos x="629" y="4"/>
                  </a:cxn>
                  <a:cxn ang="0">
                    <a:pos x="606" y="0"/>
                  </a:cxn>
                  <a:cxn ang="0">
                    <a:pos x="606" y="0"/>
                  </a:cxn>
                </a:cxnLst>
                <a:rect l="0" t="0" r="0" b="0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</p:sp>
          <p:sp>
            <p:nvSpPr>
              <p:cNvPr id="2089" name="Freeform 62"/>
              <p:cNvSpPr/>
              <p:nvPr/>
            </p:nvSpPr>
            <p:spPr bwMode="hidden">
              <a:xfrm>
                <a:off x="0" y="1039"/>
                <a:ext cx="305" cy="427"/>
              </a:xfrm>
              <a:custGeom>
                <a:avLst/>
                <a:gdLst/>
                <a:ahLst/>
                <a:cxnLst>
                  <a:cxn ang="0">
                    <a:pos x="282" y="0"/>
                  </a:cxn>
                  <a:cxn ang="0">
                    <a:pos x="252" y="0"/>
                  </a:cxn>
                  <a:cxn ang="0">
                    <a:pos x="0" y="361"/>
                  </a:cxn>
                  <a:cxn ang="0">
                    <a:pos x="0" y="427"/>
                  </a:cxn>
                  <a:cxn ang="0">
                    <a:pos x="305" y="5"/>
                  </a:cxn>
                  <a:cxn ang="0">
                    <a:pos x="282" y="0"/>
                  </a:cxn>
                  <a:cxn ang="0">
                    <a:pos x="282" y="0"/>
                  </a:cxn>
                </a:cxnLst>
                <a:rect l="0" t="0" r="0" b="0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</p:sp>
          <p:sp>
            <p:nvSpPr>
              <p:cNvPr id="2090" name="Freeform 63"/>
              <p:cNvSpPr/>
              <p:nvPr/>
            </p:nvSpPr>
            <p:spPr bwMode="hidden">
              <a:xfrm>
                <a:off x="4481" y="1039"/>
                <a:ext cx="1277" cy="268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17" y="0"/>
                  </a:cxn>
                  <a:cxn ang="0">
                    <a:pos x="0" y="4"/>
                  </a:cxn>
                  <a:cxn ang="0">
                    <a:pos x="1277" y="2686"/>
                  </a:cxn>
                  <a:cxn ang="0">
                    <a:pos x="1277" y="2596"/>
                  </a:cxn>
                  <a:cxn ang="0">
                    <a:pos x="41" y="0"/>
                  </a:cxn>
                  <a:cxn ang="0">
                    <a:pos x="41" y="0"/>
                  </a:cxn>
                </a:cxnLst>
                <a:rect l="0" t="0" r="0" b="0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4B4B6B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</a:ln>
            </p:spPr>
          </p:sp>
          <p:sp>
            <p:nvSpPr>
              <p:cNvPr id="2091" name="Freeform 64"/>
              <p:cNvSpPr/>
              <p:nvPr/>
            </p:nvSpPr>
            <p:spPr bwMode="hidden">
              <a:xfrm>
                <a:off x="4770" y="1039"/>
                <a:ext cx="988" cy="173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7"/>
                  </a:cxn>
                  <a:cxn ang="0">
                    <a:pos x="988" y="1730"/>
                  </a:cxn>
                  <a:cxn ang="0">
                    <a:pos x="988" y="1653"/>
                  </a:cxn>
                  <a:cxn ang="0">
                    <a:pos x="40" y="0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0" b="0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</p:sp>
          <p:sp>
            <p:nvSpPr>
              <p:cNvPr id="2092" name="Freeform 65"/>
              <p:cNvSpPr/>
              <p:nvPr/>
            </p:nvSpPr>
            <p:spPr bwMode="hidden">
              <a:xfrm>
                <a:off x="5088" y="1039"/>
                <a:ext cx="670" cy="99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4"/>
                  </a:cxn>
                  <a:cxn ang="0">
                    <a:pos x="670" y="997"/>
                  </a:cxn>
                  <a:cxn ang="0">
                    <a:pos x="670" y="92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0" b="0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</p:sp>
          <p:sp>
            <p:nvSpPr>
              <p:cNvPr id="2093" name="Freeform 66"/>
              <p:cNvSpPr/>
              <p:nvPr/>
            </p:nvSpPr>
            <p:spPr bwMode="hidden">
              <a:xfrm>
                <a:off x="5412" y="1039"/>
                <a:ext cx="346" cy="48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7"/>
                  </a:cxn>
                  <a:cxn ang="0">
                    <a:pos x="346" y="487"/>
                  </a:cxn>
                  <a:cxn ang="0">
                    <a:pos x="346" y="41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0" b="0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</a:ln>
            </p:spPr>
          </p:sp>
        </p:grpSp>
      </p:grpSp>
      <p:sp>
        <p:nvSpPr>
          <p:cNvPr id="2051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73050"/>
            <a:ext cx="8226425" cy="1143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anchor="ctr" anchorCtr="1" compatLnSpc="1">
            <a:prstTxWarp prst="textNoShape">
              <a:avLst/>
            </a:prstTxWarp>
            <a:noAutofit/>
          </a:bodyPr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4400" b="0" i="0" u="none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9pPr>
          </a:lstStyle>
          <a:p>
            <a:pPr lvl="0"/>
            <a:r>
              <a:t>Образец заголовка</a:t>
            </a:r>
          </a:p>
        </p:txBody>
      </p:sp>
      <p:sp>
        <p:nvSpPr>
          <p:cNvPr id="2052" name="Rectangle 7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598613"/>
            <a:ext cx="8226425" cy="449738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numCol="1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3200" b="0" i="0" u="none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2800" b="0" i="0" u="none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2400" b="0" i="0" u="none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2000" b="0" i="0" u="none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2000" b="0" i="0" u="none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lang="ru-RU" altLang="en-US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lang="ru-RU" altLang="en-US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lang="ru-RU" altLang="en-US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lang="ru-RU" altLang="en-US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2053" name="Rectangle 69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5613" y="6242050"/>
            <a:ext cx="2130425" cy="474663"/>
          </a:xfrm>
          <a:prstGeom prst="rect">
            <a:avLst/>
          </a:prstGeom>
          <a:ln>
            <a:miter lim="800000"/>
          </a:ln>
        </p:spPr>
        <p:txBody>
          <a:bodyPr numCol="1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/>
            <a:endParaRPr sz="1000">
              <a:effectLst>
                <a:outerShdw blurRad="38100" dist="38100" dir="2700000" algn="tl">
                  <a:schemeClr val="bg2"/>
                </a:outerShdw>
              </a:effectLst>
            </a:endParaRPr>
          </a:p>
        </p:txBody>
      </p:sp>
      <p:sp>
        <p:nvSpPr>
          <p:cNvPr id="2054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2050"/>
            <a:ext cx="2895600" cy="474663"/>
          </a:xfrm>
          <a:prstGeom prst="rect">
            <a:avLst/>
          </a:prstGeom>
          <a:ln>
            <a:miter lim="800000"/>
          </a:ln>
        </p:spPr>
        <p:txBody>
          <a:bodyPr numCol="1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eaLnBrk="1" hangingPunct="1"/>
            <a:endParaRPr sz="1000">
              <a:effectLst>
                <a:outerShdw blurRad="38100" dist="38100" dir="2700000" algn="tl">
                  <a:schemeClr val="bg2"/>
                </a:outerShdw>
              </a:effectLst>
            </a:endParaRPr>
          </a:p>
        </p:txBody>
      </p:sp>
      <p:sp>
        <p:nvSpPr>
          <p:cNvPr id="2055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2050"/>
            <a:ext cx="2130425" cy="474663"/>
          </a:xfrm>
          <a:prstGeom prst="rect">
            <a:avLst/>
          </a:prstGeom>
          <a:ln>
            <a:miter lim="800000"/>
          </a:ln>
        </p:spPr>
        <p:txBody>
          <a:bodyPr numCol="1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ru-RU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r" eaLnBrk="1" hangingPunct="1"/>
            <a:fld id="{68A59C23-29F2-43B5-8198-002B731C3007}" type="slidenum">
              <a:rPr sz="1000">
                <a:effectLst>
                  <a:outerShdw blurRad="38100" dist="38100" dir="2700000" algn="tl">
                    <a:schemeClr val="bg2"/>
                  </a:outerShdw>
                </a:effectLst>
              </a:rPr>
              <a:t>‹#›</a:t>
            </a:fld>
            <a:endParaRPr sz="1000">
              <a:effectLst>
                <a:outerShdw blurRad="38100" dist="38100" dir="2700000" algn="tl">
                  <a:schemeClr val="bg2"/>
                </a:outerShdw>
              </a:effectLst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20" r:id="rId1"/>
  </p:sldLayoutIdLst>
  <p:transition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/>
        </a:defRPr>
      </a:lvl9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kumimoji="0" sz="3200" b="0" i="0" u="none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Wingdings" pitchFamily="2" charset="2"/>
        <a:buChar char="§"/>
        <a:defRPr kumimoji="0" sz="2800" b="0" i="0" u="none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kumimoji="0" sz="2400" b="0" i="0" u="none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Wingdings" pitchFamily="2" charset="2"/>
        <a:buChar char="§"/>
        <a:defRPr kumimoji="0" sz="2000" b="0" i="0" u="none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kumimoji="0" sz="2000" b="0" i="0" u="none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Grp="1" noChangeArrowheads="1"/>
          </p:cNvSpPr>
          <p:nvPr>
            <p:ph type="ctrTitle" idx="4294967295"/>
          </p:nvPr>
        </p:nvSpPr>
        <p:spPr>
          <a:xfrm>
            <a:off x="533400" y="230188"/>
            <a:ext cx="8226425" cy="2055812"/>
          </a:xfrm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  <a:noAutofit/>
          </a:bodyPr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4400" b="0" i="0" u="none">
                <a:solidFill>
                  <a:schemeClr val="tx2"/>
                </a:solidFill>
                <a:latin typeface="Arial"/>
              </a:defRPr>
            </a:lvl1pPr>
          </a:lstStyle>
          <a:p>
            <a:pPr marL="0" marR="0" lvl="0" indent="0" eaLnBrk="1" hangingPunct="1"/>
            <a:r>
              <a:rPr sz="2400" b="1" dirty="0">
                <a:solidFill>
                  <a:srgbClr val="FF0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ГБОУ СОШ с. </a:t>
            </a:r>
            <a:r>
              <a:rPr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Подстёпки</a:t>
            </a:r>
            <a:r>
              <a:rPr sz="2400" b="1" dirty="0">
                <a:solidFill>
                  <a:srgbClr val="FF0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  ЦВР «Спектр»</a:t>
            </a:r>
            <a:br>
              <a:rPr sz="2400" b="1" dirty="0">
                <a:solidFill>
                  <a:srgbClr val="FF0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</a:br>
            <a:r>
              <a:rPr sz="2400" b="1" dirty="0">
                <a:solidFill>
                  <a:srgbClr val="FF0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/>
            </a:r>
            <a:br>
              <a:rPr sz="2400" b="1" dirty="0">
                <a:solidFill>
                  <a:srgbClr val="FF0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</a:br>
            <a:r>
              <a:rPr sz="2400" b="1" dirty="0">
                <a:solidFill>
                  <a:srgbClr val="FFC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Использование информационных компьютерных </a:t>
            </a:r>
            <a:br>
              <a:rPr sz="2400" b="1" dirty="0">
                <a:solidFill>
                  <a:srgbClr val="FFC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</a:br>
            <a:r>
              <a:rPr sz="2400" b="1" dirty="0">
                <a:solidFill>
                  <a:srgbClr val="FFC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технологий </a:t>
            </a:r>
            <a:r>
              <a:rPr sz="2400" dirty="0">
                <a:solidFill>
                  <a:srgbClr val="FFC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в </a:t>
            </a:r>
            <a:r>
              <a:rPr sz="2400" b="1" dirty="0">
                <a:solidFill>
                  <a:srgbClr val="FFC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изучении правил дорожного </a:t>
            </a:r>
            <a:r>
              <a:rPr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движения</a:t>
            </a:r>
            <a:endParaRPr sz="2400" dirty="0">
              <a:solidFill>
                <a:srgbClr val="FFC000"/>
              </a:solidFill>
              <a:effectLst>
                <a:outerShdw blurRad="38100" dist="38100" dir="2700000" algn="tl">
                  <a:schemeClr val="bg2"/>
                </a:outerShdw>
              </a:effectLst>
            </a:endParaRPr>
          </a:p>
        </p:txBody>
      </p:sp>
      <p:sp>
        <p:nvSpPr>
          <p:cNvPr id="3075" name="Rectangle 6"/>
          <p:cNvSpPr>
            <a:spLocks noGrp="1" noChangeArrowheads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None/>
              <a:defRPr kumimoji="0" lang="ru-RU" altLang="en-US" sz="3200" b="0" i="0" u="none">
                <a:solidFill>
                  <a:schemeClr val="tx1"/>
                </a:solidFill>
                <a:latin typeface="Arial"/>
              </a:defRPr>
            </a:lvl1pPr>
            <a:lvl2pPr marL="742950" indent="-285750" algn="ctr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defRPr kumimoji="0" lang="ru-RU" altLang="en-US" sz="2800" b="0" i="0" u="none">
                <a:solidFill>
                  <a:schemeClr val="tx1"/>
                </a:solidFill>
                <a:latin typeface="Arial"/>
              </a:defRPr>
            </a:lvl2pPr>
            <a:lvl3pPr marL="1143000" indent="-228600" algn="ctr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None/>
              <a:defRPr kumimoji="0" lang="ru-RU" altLang="en-US" sz="2400" b="0" i="0" u="none">
                <a:solidFill>
                  <a:schemeClr val="tx1"/>
                </a:solidFill>
                <a:latin typeface="Arial"/>
              </a:defRPr>
            </a:lvl3pPr>
            <a:lvl4pPr marL="1600200" indent="-228600" algn="ctr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defRPr kumimoji="0" lang="ru-RU" altLang="en-US" sz="2000" b="0" i="0" u="none">
                <a:solidFill>
                  <a:schemeClr val="tx1"/>
                </a:solidFill>
                <a:latin typeface="Arial"/>
              </a:defRPr>
            </a:lvl4pPr>
            <a:lvl5pPr marL="2057400" indent="-228600" algn="ctr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None/>
              <a:defRPr kumimoji="0" lang="ru-RU" altLang="en-US" sz="2000" b="0" i="0" u="none">
                <a:solidFill>
                  <a:schemeClr val="tx1"/>
                </a:solidFill>
                <a:latin typeface="Arial"/>
              </a:defRPr>
            </a:lvl5pPr>
          </a:lstStyle>
          <a:p>
            <a:pPr marL="0" marR="0" lvl="0" indent="0" eaLnBrk="1" hangingPunct="1"/>
            <a:endParaRPr sz="2400">
              <a:solidFill>
                <a:srgbClr val="00994D"/>
              </a:solidFill>
              <a:effectLst>
                <a:outerShdw blurRad="38100" dist="38100" dir="2700000" algn="tl">
                  <a:schemeClr val="bg2"/>
                </a:outerShdw>
              </a:effectLst>
            </a:endParaRPr>
          </a:p>
          <a:p>
            <a:pPr marL="0" marR="0" lvl="0" indent="0" eaLnBrk="1" hangingPunct="1"/>
            <a:endParaRPr sz="2400">
              <a:solidFill>
                <a:srgbClr val="00994D"/>
              </a:solidFill>
              <a:effectLst>
                <a:outerShdw blurRad="38100" dist="38100" dir="2700000" algn="tl">
                  <a:schemeClr val="bg2"/>
                </a:outerShdw>
              </a:effectLst>
            </a:endParaRPr>
          </a:p>
          <a:p>
            <a:pPr marL="0" marR="0" lvl="0" indent="0" eaLnBrk="1" hangingPunct="1"/>
            <a:endParaRPr sz="2400">
              <a:solidFill>
                <a:srgbClr val="00994D"/>
              </a:solidFill>
              <a:effectLst>
                <a:outerShdw blurRad="38100" dist="38100" dir="2700000" algn="tl">
                  <a:schemeClr val="bg2"/>
                </a:outerShdw>
              </a:effectLst>
            </a:endParaRPr>
          </a:p>
          <a:p>
            <a:pPr marL="0" marR="0" lvl="0" indent="0" eaLnBrk="1" hangingPunct="1"/>
            <a:r>
              <a:rPr sz="2400">
                <a:solidFill>
                  <a:srgbClr val="00994D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Отводенкова Лариса Михайловна</a:t>
            </a:r>
          </a:p>
          <a:p>
            <a:pPr marL="0" marR="0" lvl="0" indent="0" eaLnBrk="1" hangingPunct="1"/>
            <a:r>
              <a:rPr sz="2400">
                <a:solidFill>
                  <a:srgbClr val="00994D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педагог дополнительного образования</a:t>
            </a:r>
          </a:p>
        </p:txBody>
      </p:sp>
      <p:pic>
        <p:nvPicPr>
          <p:cNvPr id="3076" name="Picture 5" descr="COBJ058"/>
          <p:cNvPicPr/>
          <p:nvPr/>
        </p:nvPicPr>
        <p:blipFill>
          <a:blip r:embed="rId2"/>
          <a:stretch>
            <a:fillRect/>
          </a:stretch>
        </p:blipFill>
        <p:spPr>
          <a:xfrm>
            <a:off x="7151915" y="2297112"/>
            <a:ext cx="1676400" cy="446087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3077" name="Picture 10" descr="AG00222_"/>
          <p:cNvPicPr/>
          <p:nvPr/>
        </p:nvPicPr>
        <p:blipFill>
          <a:blip r:embed="rId3"/>
          <a:stretch>
            <a:fillRect/>
          </a:stretch>
        </p:blipFill>
        <p:spPr>
          <a:xfrm rot="21420000" flipH="1">
            <a:off x="8377238" y="223838"/>
            <a:ext cx="523875" cy="91916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3078" name="Picture 75" descr="0458PE"/>
          <p:cNvPicPr/>
          <p:nvPr/>
        </p:nvPicPr>
        <p:blipFill>
          <a:blip r:embed="rId4"/>
          <a:stretch>
            <a:fillRect/>
          </a:stretch>
        </p:blipFill>
        <p:spPr>
          <a:xfrm>
            <a:off x="68262" y="3440112"/>
            <a:ext cx="1595438" cy="2925762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3079" name="Прямоугольник 1"/>
          <p:cNvSpPr/>
          <p:nvPr/>
        </p:nvSpPr>
        <p:spPr>
          <a:xfrm>
            <a:off x="533400" y="3244850"/>
            <a:ext cx="6553200" cy="3683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3200" b="0" i="0" u="none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2800" b="0" i="0" u="none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2400" b="0" i="0" u="none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2000" b="0" i="0" u="none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2000" b="0" i="0" u="none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lang="ru-RU" altLang="en-US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lang="ru-RU" altLang="en-US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lang="ru-RU" altLang="en-US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lang="ru-RU" altLang="en-US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b="1">
                <a:solidFill>
                  <a:srgbClr val="333333"/>
                </a:solidFill>
              </a:rPr>
              <a:t>18339</a:t>
            </a:r>
            <a:endParaRPr lang="ru-RU" altLang="ru-RU" sz="1800"/>
          </a:p>
        </p:txBody>
      </p:sp>
      <p:pic>
        <p:nvPicPr>
          <p:cNvPr id="3080" name="Picture 9"/>
          <p:cNvPicPr/>
          <p:nvPr/>
        </p:nvPicPr>
        <p:blipFill>
          <a:blip r:embed="rId5"/>
          <a:stretch>
            <a:fillRect/>
          </a:stretch>
        </p:blipFill>
        <p:spPr>
          <a:xfrm>
            <a:off x="3581400" y="2698750"/>
            <a:ext cx="1652588" cy="1828800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</p:cTn>
                        </p:par>
                        <p:par>
                          <p:cTn id="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" presetID="25" presetClass="entr" presetSubtype="0" fill="hold" nodeType="afterEffect">
                                  <p:childTnLst>
                                    <p:set>
                                      <p:cBhvr additive="base">
                                        <p:cTn id="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base">
                                        <p:cTn id="1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childTnLst>
                                    <p:set>
                                      <p:cBhvr additive="base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18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childTnLst>
                                    <p:set>
                                      <p:cBhvr additive="base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base">
                                        <p:cTn id="21" dur="3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4"/>
          <p:cNvPicPr/>
          <p:nvPr/>
        </p:nvPicPr>
        <p:blipFill>
          <a:blip r:embed="rId2"/>
          <a:stretch>
            <a:fillRect/>
          </a:stretch>
        </p:blipFill>
        <p:spPr>
          <a:xfrm>
            <a:off x="7543800" y="0"/>
            <a:ext cx="1600200" cy="1592262"/>
          </a:xfrm>
          <a:prstGeom prst="rect">
            <a:avLst/>
          </a:prstGeom>
          <a:noFill/>
          <a:ln>
            <a:noFill/>
            <a:round/>
          </a:ln>
        </p:spPr>
      </p:pic>
      <p:sp>
        <p:nvSpPr>
          <p:cNvPr id="12291" name="Объект 1"/>
          <p:cNvSpPr>
            <a:spLocks noGrp="1"/>
          </p:cNvSpPr>
          <p:nvPr>
            <p:ph sz="quarter" idx="4294967295"/>
          </p:nvPr>
        </p:nvSpPr>
        <p:spPr>
          <a:xfrm flipH="1">
            <a:off x="609600" y="228600"/>
            <a:ext cx="6705600" cy="11430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2400" b="0" i="0" u="none">
                <a:solidFill>
                  <a:schemeClr val="tx1"/>
                </a:solidFill>
                <a:latin typeface="Arial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2000" b="0" i="0" u="none">
                <a:solidFill>
                  <a:schemeClr val="tx1"/>
                </a:solidFill>
                <a:latin typeface="Arial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1600" b="0" i="0" u="none">
                <a:solidFill>
                  <a:schemeClr val="tx1"/>
                </a:solidFill>
                <a:latin typeface="Arial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1600" b="0" i="0" u="none">
                <a:solidFill>
                  <a:schemeClr val="tx1"/>
                </a:solidFill>
                <a:latin typeface="Arial"/>
              </a:defRPr>
            </a:lvl5pPr>
          </a:lstStyle>
          <a:p>
            <a:pPr marL="0" marR="0" lvl="0" indent="0">
              <a:buNone/>
            </a:pPr>
            <a:r>
              <a:rPr sz="2800">
                <a:solidFill>
                  <a:srgbClr val="FF0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Разнообразные </a:t>
            </a:r>
            <a:r>
              <a:rPr sz="2800" b="1">
                <a:solidFill>
                  <a:srgbClr val="FF0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дидактические игры</a:t>
            </a:r>
            <a:br>
              <a:rPr sz="2800" b="1">
                <a:solidFill>
                  <a:srgbClr val="FF0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</a:br>
            <a:r>
              <a:rPr sz="2800" b="1">
                <a:solidFill>
                  <a:srgbClr val="FF0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- </a:t>
            </a:r>
            <a:r>
              <a:rPr sz="1800" b="1">
                <a:solidFill>
                  <a:srgbClr val="FF0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программа Microsoft Word</a:t>
            </a:r>
            <a:r>
              <a:rPr sz="2800">
                <a:solidFill>
                  <a:srgbClr val="FF0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.</a:t>
            </a:r>
            <a:br>
              <a:rPr sz="2800">
                <a:solidFill>
                  <a:srgbClr val="FF0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</a:br>
            <a:r>
              <a:rPr>
                <a:solidFill>
                  <a:srgbClr val="006633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/>
            </a:r>
            <a:br>
              <a:rPr>
                <a:solidFill>
                  <a:srgbClr val="006633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</a:br>
            <a:endParaRPr>
              <a:effectLst>
                <a:outerShdw blurRad="38100" dist="38100" dir="2700000" algn="tl">
                  <a:schemeClr val="bg2"/>
                </a:outerShdw>
              </a:effectLst>
            </a:endParaRP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93713" y="228600"/>
            <a:ext cx="7921625" cy="687388"/>
          </a:xfrm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  <a:noAutofit/>
          </a:bodyPr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4400" b="0" i="0" u="none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9pPr>
          </a:lstStyle>
          <a:p>
            <a:pPr marL="0" marR="0" lvl="0" indent="0"/>
            <a:r>
              <a:rPr sz="5400">
                <a:solidFill>
                  <a:srgbClr val="006633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/>
            </a:r>
            <a:br>
              <a:rPr sz="5400">
                <a:solidFill>
                  <a:srgbClr val="006633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</a:br>
            <a:endParaRPr sz="3600">
              <a:solidFill>
                <a:srgbClr val="006633"/>
              </a:solidFill>
              <a:effectLst>
                <a:outerShdw blurRad="38100" dist="38100" dir="2700000" algn="tl">
                  <a:schemeClr val="bg2"/>
                </a:outerShdw>
              </a:effectLst>
            </a:endParaRPr>
          </a:p>
        </p:txBody>
      </p:sp>
      <p:pic>
        <p:nvPicPr>
          <p:cNvPr id="12293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3776662" y="3898900"/>
            <a:ext cx="1590675" cy="292576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2294" name="Picture 3"/>
          <p:cNvPicPr/>
          <p:nvPr/>
        </p:nvPicPr>
        <p:blipFill>
          <a:blip r:embed="rId4"/>
          <a:stretch>
            <a:fillRect/>
          </a:stretch>
        </p:blipFill>
        <p:spPr>
          <a:xfrm>
            <a:off x="3230562" y="1319212"/>
            <a:ext cx="2682875" cy="2338388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2295" name="Picture 4"/>
          <p:cNvPicPr/>
          <p:nvPr/>
        </p:nvPicPr>
        <p:blipFill>
          <a:blip r:embed="rId5"/>
          <a:stretch>
            <a:fillRect/>
          </a:stretch>
        </p:blipFill>
        <p:spPr>
          <a:xfrm>
            <a:off x="6096000" y="4219575"/>
            <a:ext cx="2511425" cy="22860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2296" name="Picture 5"/>
          <p:cNvPicPr/>
          <p:nvPr/>
        </p:nvPicPr>
        <p:blipFill>
          <a:blip r:embed="rId6"/>
          <a:stretch>
            <a:fillRect/>
          </a:stretch>
        </p:blipFill>
        <p:spPr>
          <a:xfrm>
            <a:off x="381000" y="1319212"/>
            <a:ext cx="2652712" cy="21336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2297" name="Picture 6"/>
          <p:cNvPicPr/>
          <p:nvPr/>
        </p:nvPicPr>
        <p:blipFill>
          <a:blip r:embed="rId7"/>
          <a:stretch>
            <a:fillRect/>
          </a:stretch>
        </p:blipFill>
        <p:spPr>
          <a:xfrm>
            <a:off x="442912" y="4067175"/>
            <a:ext cx="2590800" cy="24384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2298" name="Picture 7"/>
          <p:cNvPicPr/>
          <p:nvPr/>
        </p:nvPicPr>
        <p:blipFill>
          <a:blip r:embed="rId8"/>
          <a:stretch>
            <a:fillRect/>
          </a:stretch>
        </p:blipFill>
        <p:spPr>
          <a:xfrm>
            <a:off x="6208712" y="1528762"/>
            <a:ext cx="2670175" cy="2438400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childTnLst>
                                    <p:set>
                                      <p:cBhvr additive="non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none">
                                        <p:cTn id="7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none">
                                        <p:cTn id="8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4"/>
          <p:cNvPicPr/>
          <p:nvPr/>
        </p:nvPicPr>
        <p:blipFill>
          <a:blip r:embed="rId2"/>
          <a:stretch>
            <a:fillRect/>
          </a:stretch>
        </p:blipFill>
        <p:spPr>
          <a:xfrm>
            <a:off x="7543800" y="0"/>
            <a:ext cx="1600200" cy="1592262"/>
          </a:xfrm>
          <a:prstGeom prst="rect">
            <a:avLst/>
          </a:prstGeom>
          <a:noFill/>
          <a:ln>
            <a:noFill/>
            <a:round/>
          </a:ln>
        </p:spPr>
      </p:pic>
      <p:sp>
        <p:nvSpPr>
          <p:cNvPr id="13315" name="Объект 1"/>
          <p:cNvSpPr>
            <a:spLocks noGrp="1"/>
          </p:cNvSpPr>
          <p:nvPr>
            <p:ph sz="quarter" idx="4294967295"/>
          </p:nvPr>
        </p:nvSpPr>
        <p:spPr>
          <a:xfrm flipH="1">
            <a:off x="609600" y="228600"/>
            <a:ext cx="6705600" cy="11430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2400" b="0" i="0" u="none">
                <a:solidFill>
                  <a:schemeClr val="tx1"/>
                </a:solidFill>
                <a:latin typeface="Arial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2000" b="0" i="0" u="none">
                <a:solidFill>
                  <a:schemeClr val="tx1"/>
                </a:solidFill>
                <a:latin typeface="Arial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1600" b="0" i="0" u="none">
                <a:solidFill>
                  <a:schemeClr val="tx1"/>
                </a:solidFill>
                <a:latin typeface="Arial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1600" b="0" i="0" u="none">
                <a:solidFill>
                  <a:schemeClr val="tx1"/>
                </a:solidFill>
                <a:latin typeface="Arial"/>
              </a:defRPr>
            </a:lvl5pPr>
          </a:lstStyle>
          <a:p>
            <a:pPr marL="342900" marR="0" lvl="0" indent="-342900"/>
            <a:r>
              <a:rPr>
                <a:solidFill>
                  <a:srgbClr val="006633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/>
            </a:r>
            <a:br>
              <a:rPr>
                <a:solidFill>
                  <a:srgbClr val="006633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</a:br>
            <a:endParaRPr>
              <a:effectLst>
                <a:outerShdw blurRad="38100" dist="38100" dir="2700000" algn="tl">
                  <a:schemeClr val="bg2"/>
                </a:outerShdw>
              </a:effectLst>
            </a:endParaRP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0"/>
            <a:ext cx="7958138" cy="1219200"/>
          </a:xfrm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  <a:noAutofit/>
          </a:bodyPr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4400" b="0" i="0" u="none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9pPr>
          </a:lstStyle>
          <a:p>
            <a:pPr marL="0" marR="0" lvl="0" indent="0"/>
            <a:r>
              <a:rPr sz="3600" b="1">
                <a:solidFill>
                  <a:srgbClr val="FFC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Разгадывание кроссвордов                                                     </a:t>
            </a:r>
            <a:r>
              <a:rPr sz="1800" b="1">
                <a:solidFill>
                  <a:srgbClr val="FFC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- программа </a:t>
            </a:r>
            <a:r>
              <a:rPr lang="en-US" altLang="en-US" sz="1800" b="1">
                <a:solidFill>
                  <a:srgbClr val="FFC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Microsoft Excel</a:t>
            </a:r>
            <a:r>
              <a:rPr sz="1400">
                <a:solidFill>
                  <a:srgbClr val="FFC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/>
            </a:r>
            <a:br>
              <a:rPr sz="1400">
                <a:solidFill>
                  <a:srgbClr val="FFC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</a:br>
            <a:endParaRPr sz="3600">
              <a:solidFill>
                <a:srgbClr val="FFC000"/>
              </a:solidFill>
              <a:effectLst>
                <a:outerShdw blurRad="38100" dist="38100" dir="2700000" algn="tl">
                  <a:schemeClr val="bg2"/>
                </a:outerShdw>
              </a:effectLst>
            </a:endParaRPr>
          </a:p>
        </p:txBody>
      </p:sp>
      <p:pic>
        <p:nvPicPr>
          <p:cNvPr id="13317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457200" y="1349375"/>
            <a:ext cx="3414712" cy="217011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3318" name="Picture 3"/>
          <p:cNvPicPr/>
          <p:nvPr/>
        </p:nvPicPr>
        <p:blipFill>
          <a:blip r:embed="rId4"/>
          <a:stretch>
            <a:fillRect/>
          </a:stretch>
        </p:blipFill>
        <p:spPr>
          <a:xfrm>
            <a:off x="465138" y="3962400"/>
            <a:ext cx="3425825" cy="217646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3319" name="Picture 4"/>
          <p:cNvPicPr/>
          <p:nvPr/>
        </p:nvPicPr>
        <p:blipFill>
          <a:blip r:embed="rId5"/>
          <a:stretch>
            <a:fillRect/>
          </a:stretch>
        </p:blipFill>
        <p:spPr>
          <a:xfrm>
            <a:off x="4495800" y="1905000"/>
            <a:ext cx="4035425" cy="44926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childTnLst>
                                    <p:set>
                                      <p:cBhvr additive="non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none">
                                        <p:cTn id="7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none">
                                        <p:cTn id="8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4"/>
          <p:cNvPicPr/>
          <p:nvPr/>
        </p:nvPicPr>
        <p:blipFill>
          <a:blip r:embed="rId2"/>
          <a:stretch>
            <a:fillRect/>
          </a:stretch>
        </p:blipFill>
        <p:spPr>
          <a:xfrm>
            <a:off x="7543800" y="0"/>
            <a:ext cx="1600200" cy="1592262"/>
          </a:xfrm>
          <a:prstGeom prst="rect">
            <a:avLst/>
          </a:prstGeom>
          <a:noFill/>
          <a:ln>
            <a:noFill/>
            <a:round/>
          </a:ln>
        </p:spPr>
      </p:pic>
      <p:sp>
        <p:nvSpPr>
          <p:cNvPr id="14339" name="Объект 1"/>
          <p:cNvSpPr>
            <a:spLocks noGrp="1"/>
          </p:cNvSpPr>
          <p:nvPr>
            <p:ph sz="quarter" idx="4294967295"/>
          </p:nvPr>
        </p:nvSpPr>
        <p:spPr>
          <a:xfrm flipH="1">
            <a:off x="609600" y="228600"/>
            <a:ext cx="6705600" cy="11430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2400" b="0" i="0" u="none">
                <a:solidFill>
                  <a:schemeClr val="tx1"/>
                </a:solidFill>
                <a:latin typeface="Arial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2000" b="0" i="0" u="none">
                <a:solidFill>
                  <a:schemeClr val="tx1"/>
                </a:solidFill>
                <a:latin typeface="Arial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1600" b="0" i="0" u="none">
                <a:solidFill>
                  <a:schemeClr val="tx1"/>
                </a:solidFill>
                <a:latin typeface="Arial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1600" b="0" i="0" u="none">
                <a:solidFill>
                  <a:schemeClr val="tx1"/>
                </a:solidFill>
                <a:latin typeface="Arial"/>
              </a:defRPr>
            </a:lvl5pPr>
          </a:lstStyle>
          <a:p>
            <a:pPr marL="342900" marR="0" lvl="0" indent="-342900"/>
            <a:r>
              <a:rPr>
                <a:solidFill>
                  <a:srgbClr val="006633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/>
            </a:r>
            <a:br>
              <a:rPr>
                <a:solidFill>
                  <a:srgbClr val="006633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</a:br>
            <a:endParaRPr>
              <a:effectLst>
                <a:outerShdw blurRad="38100" dist="38100" dir="2700000" algn="tl">
                  <a:schemeClr val="bg2"/>
                </a:outerShdw>
              </a:effectLst>
            </a:endParaRP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0"/>
            <a:ext cx="7958138" cy="1219200"/>
          </a:xfrm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  <a:noAutofit/>
          </a:bodyPr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4400" b="0" i="0" u="none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9pPr>
          </a:lstStyle>
          <a:p>
            <a:pPr marL="0" marR="0" lvl="0" indent="0"/>
            <a:r>
              <a:rPr sz="2800" b="1">
                <a:solidFill>
                  <a:srgbClr val="00994D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Разгадывание ребусов, сканвордов                                                    - программа </a:t>
            </a:r>
            <a:r>
              <a:rPr lang="en-US" altLang="en-US" sz="2800" b="1">
                <a:solidFill>
                  <a:srgbClr val="00994D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Microsoft Excel</a:t>
            </a:r>
            <a:r>
              <a:rPr sz="2800">
                <a:solidFill>
                  <a:srgbClr val="006633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/>
            </a:r>
            <a:br>
              <a:rPr sz="2800">
                <a:solidFill>
                  <a:srgbClr val="006633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</a:br>
            <a:endParaRPr sz="2800">
              <a:solidFill>
                <a:srgbClr val="006633"/>
              </a:solidFill>
              <a:effectLst>
                <a:outerShdw blurRad="38100" dist="38100" dir="2700000" algn="tl">
                  <a:schemeClr val="bg2"/>
                </a:outerShdw>
              </a:effectLst>
            </a:endParaRPr>
          </a:p>
        </p:txBody>
      </p:sp>
      <p:pic>
        <p:nvPicPr>
          <p:cNvPr id="14341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228600" y="3962400"/>
            <a:ext cx="4035425" cy="266382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4342" name="Picture 3"/>
          <p:cNvPicPr/>
          <p:nvPr/>
        </p:nvPicPr>
        <p:blipFill>
          <a:blip r:embed="rId4"/>
          <a:stretch>
            <a:fillRect/>
          </a:stretch>
        </p:blipFill>
        <p:spPr>
          <a:xfrm>
            <a:off x="4572000" y="3962400"/>
            <a:ext cx="4035425" cy="266382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4343" name="Picture 4"/>
          <p:cNvPicPr/>
          <p:nvPr/>
        </p:nvPicPr>
        <p:blipFill>
          <a:blip r:embed="rId5"/>
          <a:stretch>
            <a:fillRect/>
          </a:stretch>
        </p:blipFill>
        <p:spPr>
          <a:xfrm>
            <a:off x="798512" y="1066800"/>
            <a:ext cx="2895600" cy="266382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4344" name="Picture 5"/>
          <p:cNvPicPr/>
          <p:nvPr/>
        </p:nvPicPr>
        <p:blipFill>
          <a:blip r:embed="rId6"/>
          <a:stretch>
            <a:fillRect/>
          </a:stretch>
        </p:blipFill>
        <p:spPr>
          <a:xfrm>
            <a:off x="5029200" y="1066800"/>
            <a:ext cx="2901950" cy="26638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childTnLst>
                                    <p:set>
                                      <p:cBhvr additive="non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none">
                                        <p:cTn id="7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none">
                                        <p:cTn id="8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4"/>
          <p:cNvPicPr/>
          <p:nvPr/>
        </p:nvPicPr>
        <p:blipFill>
          <a:blip r:embed="rId2"/>
          <a:stretch>
            <a:fillRect/>
          </a:stretch>
        </p:blipFill>
        <p:spPr>
          <a:xfrm>
            <a:off x="7543800" y="0"/>
            <a:ext cx="1600200" cy="1592262"/>
          </a:xfrm>
          <a:prstGeom prst="rect">
            <a:avLst/>
          </a:prstGeom>
          <a:noFill/>
          <a:ln>
            <a:noFill/>
            <a:round/>
          </a:ln>
        </p:spPr>
      </p:pic>
      <p:sp>
        <p:nvSpPr>
          <p:cNvPr id="15363" name="Объект 1"/>
          <p:cNvSpPr>
            <a:spLocks noGrp="1"/>
          </p:cNvSpPr>
          <p:nvPr>
            <p:ph sz="quarter" idx="4294967295"/>
          </p:nvPr>
        </p:nvSpPr>
        <p:spPr>
          <a:xfrm flipH="1">
            <a:off x="609600" y="228600"/>
            <a:ext cx="6705600" cy="11430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2400" b="0" i="0" u="none">
                <a:solidFill>
                  <a:schemeClr val="tx1"/>
                </a:solidFill>
                <a:latin typeface="Arial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2000" b="0" i="0" u="none">
                <a:solidFill>
                  <a:schemeClr val="tx1"/>
                </a:solidFill>
                <a:latin typeface="Arial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1600" b="0" i="0" u="none">
                <a:solidFill>
                  <a:schemeClr val="tx1"/>
                </a:solidFill>
                <a:latin typeface="Arial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1600" b="0" i="0" u="none">
                <a:solidFill>
                  <a:schemeClr val="tx1"/>
                </a:solidFill>
                <a:latin typeface="Arial"/>
              </a:defRPr>
            </a:lvl5pPr>
          </a:lstStyle>
          <a:p>
            <a:pPr marL="342900" marR="0" lvl="0" indent="-342900"/>
            <a:r>
              <a:rPr>
                <a:solidFill>
                  <a:srgbClr val="006633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/>
            </a:r>
            <a:br>
              <a:rPr>
                <a:solidFill>
                  <a:srgbClr val="006633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</a:br>
            <a:endParaRPr>
              <a:effectLst>
                <a:outerShdw blurRad="38100" dist="38100" dir="2700000" algn="tl">
                  <a:schemeClr val="bg2"/>
                </a:outerShdw>
              </a:effectLst>
            </a:endParaRP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0"/>
            <a:ext cx="7958138" cy="1219200"/>
          </a:xfrm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  <a:noAutofit/>
          </a:bodyPr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4400" b="0" i="0" u="none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9pPr>
          </a:lstStyle>
          <a:p>
            <a:pPr marL="0" marR="0" lvl="0" indent="0"/>
            <a:r>
              <a:rPr sz="3600">
                <a:solidFill>
                  <a:srgbClr val="FF0000"/>
                </a:solidFill>
                <a:effectLst>
                  <a:outerShdw blurRad="38100" dist="38100" dir="2700000" algn="tl">
                    <a:schemeClr val="bg2"/>
                  </a:outerShdw>
                </a:effectLst>
                <a:latin typeface="Times New Roman" pitchFamily="18" charset="0"/>
              </a:rPr>
              <a:t/>
            </a:r>
            <a:br>
              <a:rPr sz="3600">
                <a:solidFill>
                  <a:srgbClr val="FF0000"/>
                </a:solidFill>
                <a:effectLst>
                  <a:outerShdw blurRad="38100" dist="38100" dir="2700000" algn="tl">
                    <a:schemeClr val="bg2"/>
                  </a:outerShdw>
                </a:effectLst>
                <a:latin typeface="Times New Roman" pitchFamily="18" charset="0"/>
              </a:rPr>
            </a:br>
            <a:r>
              <a:rPr sz="3600">
                <a:solidFill>
                  <a:srgbClr val="FF0000"/>
                </a:solidFill>
                <a:effectLst>
                  <a:outerShdw blurRad="38100" dist="38100" dir="2700000" algn="tl">
                    <a:schemeClr val="bg2"/>
                  </a:outerShdw>
                </a:effectLst>
                <a:latin typeface="Times New Roman" pitchFamily="18" charset="0"/>
              </a:rPr>
              <a:t>Раскрась и найди ошибки: </a:t>
            </a:r>
            <a:br>
              <a:rPr sz="3600">
                <a:solidFill>
                  <a:srgbClr val="FF0000"/>
                </a:solidFill>
                <a:effectLst>
                  <a:outerShdw blurRad="38100" dist="38100" dir="2700000" algn="tl">
                    <a:schemeClr val="bg2"/>
                  </a:outerShdw>
                </a:effectLst>
                <a:latin typeface="Times New Roman" pitchFamily="18" charset="0"/>
              </a:rPr>
            </a:br>
            <a:r>
              <a:rPr sz="3600">
                <a:solidFill>
                  <a:srgbClr val="FF0000"/>
                </a:solidFill>
                <a:effectLst>
                  <a:outerShdw blurRad="38100" dist="38100" dir="2700000" algn="tl">
                    <a:schemeClr val="bg2"/>
                  </a:outerShdw>
                </a:effectLst>
                <a:latin typeface="Times New Roman" pitchFamily="18" charset="0"/>
              </a:rPr>
              <a:t>«Увлекательное дело для учащихся»</a:t>
            </a:r>
            <a:r>
              <a:rPr sz="3600">
                <a:solidFill>
                  <a:srgbClr val="FF0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/>
            </a:r>
            <a:br>
              <a:rPr sz="3600">
                <a:solidFill>
                  <a:srgbClr val="FF0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</a:br>
            <a:endParaRPr sz="3600">
              <a:solidFill>
                <a:srgbClr val="FF0000"/>
              </a:solidFill>
              <a:effectLst>
                <a:outerShdw blurRad="38100" dist="38100" dir="2700000" algn="tl">
                  <a:schemeClr val="bg2"/>
                </a:outerShdw>
              </a:effectLst>
            </a:endParaRPr>
          </a:p>
        </p:txBody>
      </p:sp>
      <p:pic>
        <p:nvPicPr>
          <p:cNvPr id="15365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171450" y="1295400"/>
            <a:ext cx="2852738" cy="217646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5366" name="Picture 3"/>
          <p:cNvPicPr/>
          <p:nvPr/>
        </p:nvPicPr>
        <p:blipFill>
          <a:blip r:embed="rId4"/>
          <a:stretch>
            <a:fillRect/>
          </a:stretch>
        </p:blipFill>
        <p:spPr>
          <a:xfrm>
            <a:off x="5562600" y="1884362"/>
            <a:ext cx="3292475" cy="42672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5367" name="Picture 4"/>
          <p:cNvPicPr/>
          <p:nvPr/>
        </p:nvPicPr>
        <p:blipFill>
          <a:blip r:embed="rId5"/>
          <a:stretch>
            <a:fillRect/>
          </a:stretch>
        </p:blipFill>
        <p:spPr>
          <a:xfrm>
            <a:off x="1219200" y="4419600"/>
            <a:ext cx="3133725" cy="2170112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childTnLst>
                                    <p:set>
                                      <p:cBhvr additive="non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none">
                                        <p:cTn id="7" dur="2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none">
                                        <p:cTn id="8" dur="2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4"/>
          <p:cNvPicPr/>
          <p:nvPr/>
        </p:nvPicPr>
        <p:blipFill>
          <a:blip r:embed="rId2"/>
          <a:stretch>
            <a:fillRect/>
          </a:stretch>
        </p:blipFill>
        <p:spPr>
          <a:xfrm>
            <a:off x="7543800" y="0"/>
            <a:ext cx="1600200" cy="1592262"/>
          </a:xfrm>
          <a:prstGeom prst="rect">
            <a:avLst/>
          </a:prstGeom>
          <a:noFill/>
          <a:ln>
            <a:noFill/>
            <a:round/>
          </a:ln>
        </p:spPr>
      </p:pic>
      <p:sp>
        <p:nvSpPr>
          <p:cNvPr id="16387" name="Объект 1"/>
          <p:cNvSpPr>
            <a:spLocks noGrp="1"/>
          </p:cNvSpPr>
          <p:nvPr>
            <p:ph sz="quarter" idx="4294967295"/>
          </p:nvPr>
        </p:nvSpPr>
        <p:spPr>
          <a:xfrm flipH="1">
            <a:off x="609600" y="228600"/>
            <a:ext cx="6705600" cy="11430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2400" b="0" i="0" u="none">
                <a:solidFill>
                  <a:schemeClr val="tx1"/>
                </a:solidFill>
                <a:latin typeface="Arial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2000" b="0" i="0" u="none">
                <a:solidFill>
                  <a:schemeClr val="tx1"/>
                </a:solidFill>
                <a:latin typeface="Arial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1600" b="0" i="0" u="none">
                <a:solidFill>
                  <a:schemeClr val="tx1"/>
                </a:solidFill>
                <a:latin typeface="Arial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1600" b="0" i="0" u="none">
                <a:solidFill>
                  <a:schemeClr val="tx1"/>
                </a:solidFill>
                <a:latin typeface="Arial"/>
              </a:defRPr>
            </a:lvl5pPr>
          </a:lstStyle>
          <a:p>
            <a:pPr marL="342900" marR="0" lvl="0" indent="-342900"/>
            <a:r>
              <a:rPr>
                <a:solidFill>
                  <a:srgbClr val="006633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/>
            </a:r>
            <a:br>
              <a:rPr>
                <a:solidFill>
                  <a:srgbClr val="006633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</a:br>
            <a:endParaRPr>
              <a:effectLst>
                <a:outerShdw blurRad="38100" dist="38100" dir="2700000" algn="tl">
                  <a:schemeClr val="bg2"/>
                </a:outerShdw>
              </a:effectLst>
            </a:endParaRP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0"/>
            <a:ext cx="7958138" cy="1219200"/>
          </a:xfrm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  <a:noAutofit/>
          </a:bodyPr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4400" b="0" i="0" u="none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9pPr>
          </a:lstStyle>
          <a:p>
            <a:pPr marL="0" marR="0" lvl="0" indent="0"/>
            <a:r>
              <a:rPr sz="2800" b="1">
                <a:solidFill>
                  <a:srgbClr val="006633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                </a:t>
            </a:r>
            <a:r>
              <a:rPr sz="3600" b="1">
                <a:solidFill>
                  <a:srgbClr val="FFC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Изучение памяток</a:t>
            </a:r>
            <a:endParaRPr sz="3600">
              <a:solidFill>
                <a:srgbClr val="FFC000"/>
              </a:solidFill>
              <a:effectLst>
                <a:outerShdw blurRad="38100" dist="38100" dir="2700000" algn="tl">
                  <a:schemeClr val="bg2"/>
                </a:outerShdw>
              </a:effectLst>
            </a:endParaRPr>
          </a:p>
        </p:txBody>
      </p:sp>
      <p:pic>
        <p:nvPicPr>
          <p:cNvPr id="16389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304800" y="2590800"/>
            <a:ext cx="4035425" cy="3652838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6390" name="Picture 3"/>
          <p:cNvPicPr/>
          <p:nvPr/>
        </p:nvPicPr>
        <p:blipFill>
          <a:blip r:embed="rId4"/>
          <a:stretch>
            <a:fillRect/>
          </a:stretch>
        </p:blipFill>
        <p:spPr>
          <a:xfrm>
            <a:off x="5105400" y="1592262"/>
            <a:ext cx="3657600" cy="465137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6391" name="Picture 4"/>
          <p:cNvPicPr/>
          <p:nvPr/>
        </p:nvPicPr>
        <p:blipFill>
          <a:blip r:embed="rId5"/>
          <a:stretch>
            <a:fillRect/>
          </a:stretch>
        </p:blipFill>
        <p:spPr>
          <a:xfrm>
            <a:off x="330200" y="381000"/>
            <a:ext cx="2511425" cy="197485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6392" name="Picture 4"/>
          <p:cNvPicPr/>
          <p:nvPr/>
        </p:nvPicPr>
        <p:blipFill>
          <a:blip r:embed="rId5"/>
          <a:stretch>
            <a:fillRect/>
          </a:stretch>
        </p:blipFill>
        <p:spPr>
          <a:xfrm>
            <a:off x="482600" y="533400"/>
            <a:ext cx="2511425" cy="1974850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childTnLst>
                                    <p:set>
                                      <p:cBhvr additive="non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none">
                                        <p:cTn id="7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none">
                                        <p:cTn id="8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4"/>
          <p:cNvPicPr/>
          <p:nvPr/>
        </p:nvPicPr>
        <p:blipFill>
          <a:blip r:embed="rId2"/>
          <a:stretch>
            <a:fillRect/>
          </a:stretch>
        </p:blipFill>
        <p:spPr>
          <a:xfrm>
            <a:off x="7543800" y="0"/>
            <a:ext cx="1600200" cy="1592262"/>
          </a:xfrm>
          <a:prstGeom prst="rect">
            <a:avLst/>
          </a:prstGeom>
          <a:noFill/>
          <a:ln>
            <a:noFill/>
            <a:round/>
          </a:ln>
        </p:spPr>
      </p:pic>
      <p:sp>
        <p:nvSpPr>
          <p:cNvPr id="17411" name="Объект 1"/>
          <p:cNvSpPr>
            <a:spLocks noGrp="1"/>
          </p:cNvSpPr>
          <p:nvPr>
            <p:ph sz="quarter" idx="4294967295"/>
          </p:nvPr>
        </p:nvSpPr>
        <p:spPr>
          <a:xfrm flipH="1">
            <a:off x="609600" y="228600"/>
            <a:ext cx="6705600" cy="11430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2400" b="0" i="0" u="none">
                <a:solidFill>
                  <a:schemeClr val="tx1"/>
                </a:solidFill>
                <a:latin typeface="Arial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2000" b="0" i="0" u="none">
                <a:solidFill>
                  <a:schemeClr val="tx1"/>
                </a:solidFill>
                <a:latin typeface="Arial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1600" b="0" i="0" u="none">
                <a:solidFill>
                  <a:schemeClr val="tx1"/>
                </a:solidFill>
                <a:latin typeface="Arial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1600" b="0" i="0" u="none">
                <a:solidFill>
                  <a:schemeClr val="tx1"/>
                </a:solidFill>
                <a:latin typeface="Arial"/>
              </a:defRPr>
            </a:lvl5pPr>
          </a:lstStyle>
          <a:p>
            <a:pPr marL="342900" marR="0" lvl="0" indent="-342900"/>
            <a:r>
              <a:rPr>
                <a:solidFill>
                  <a:srgbClr val="006633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/>
            </a:r>
            <a:br>
              <a:rPr>
                <a:solidFill>
                  <a:srgbClr val="006633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</a:br>
            <a:endParaRPr>
              <a:effectLst>
                <a:outerShdw blurRad="38100" dist="38100" dir="2700000" algn="tl">
                  <a:schemeClr val="bg2"/>
                </a:outerShdw>
              </a:effectLst>
            </a:endParaRP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0"/>
            <a:ext cx="7958138" cy="1219200"/>
          </a:xfrm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  <a:noAutofit/>
          </a:bodyPr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4400" b="0" i="0" u="none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9pPr>
          </a:lstStyle>
          <a:p>
            <a:pPr marL="0" marR="0" lvl="0" indent="0"/>
            <a:r>
              <a:rPr sz="3600" b="1">
                <a:solidFill>
                  <a:srgbClr val="FFC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Изучение памяток</a:t>
            </a:r>
            <a:endParaRPr sz="3600">
              <a:solidFill>
                <a:srgbClr val="FFC000"/>
              </a:solidFill>
              <a:effectLst>
                <a:outerShdw blurRad="38100" dist="38100" dir="2700000" algn="tl">
                  <a:schemeClr val="bg2"/>
                </a:outerShdw>
              </a:effectLst>
            </a:endParaRPr>
          </a:p>
        </p:txBody>
      </p:sp>
      <p:pic>
        <p:nvPicPr>
          <p:cNvPr id="17413" name="Picture 2" descr="C:\Users\Лариса\Desktop\20210205_133157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206375" y="1276350"/>
            <a:ext cx="7642225" cy="5005388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childTnLst>
                                    <p:set>
                                      <p:cBhvr additive="non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none">
                                        <p:cTn id="7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none">
                                        <p:cTn id="8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14"/>
          <p:cNvPicPr/>
          <p:nvPr/>
        </p:nvPicPr>
        <p:blipFill>
          <a:blip r:embed="rId2"/>
          <a:stretch>
            <a:fillRect/>
          </a:stretch>
        </p:blipFill>
        <p:spPr>
          <a:xfrm>
            <a:off x="7543800" y="0"/>
            <a:ext cx="1600200" cy="1592262"/>
          </a:xfrm>
          <a:prstGeom prst="rect">
            <a:avLst/>
          </a:prstGeom>
          <a:noFill/>
          <a:ln>
            <a:noFill/>
            <a:round/>
          </a:ln>
        </p:spPr>
      </p:pic>
      <p:sp>
        <p:nvSpPr>
          <p:cNvPr id="18435" name="Объект 1"/>
          <p:cNvSpPr>
            <a:spLocks noGrp="1"/>
          </p:cNvSpPr>
          <p:nvPr>
            <p:ph sz="quarter" idx="4294967295"/>
          </p:nvPr>
        </p:nvSpPr>
        <p:spPr>
          <a:xfrm flipH="1">
            <a:off x="609600" y="228600"/>
            <a:ext cx="6705600" cy="11430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2400" b="0" i="0" u="none">
                <a:solidFill>
                  <a:schemeClr val="tx1"/>
                </a:solidFill>
                <a:latin typeface="Arial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2000" b="0" i="0" u="none">
                <a:solidFill>
                  <a:schemeClr val="tx1"/>
                </a:solidFill>
                <a:latin typeface="Arial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1600" b="0" i="0" u="none">
                <a:solidFill>
                  <a:schemeClr val="tx1"/>
                </a:solidFill>
                <a:latin typeface="Arial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1600" b="0" i="0" u="none">
                <a:solidFill>
                  <a:schemeClr val="tx1"/>
                </a:solidFill>
                <a:latin typeface="Arial"/>
              </a:defRPr>
            </a:lvl5pPr>
          </a:lstStyle>
          <a:p>
            <a:pPr marL="342900" marR="0" lvl="0" indent="-342900"/>
            <a:r>
              <a:rPr>
                <a:solidFill>
                  <a:srgbClr val="006633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/>
            </a:r>
            <a:br>
              <a:rPr>
                <a:solidFill>
                  <a:srgbClr val="006633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</a:br>
            <a:endParaRPr>
              <a:effectLst>
                <a:outerShdw blurRad="38100" dist="38100" dir="2700000" algn="tl">
                  <a:schemeClr val="bg2"/>
                </a:outerShdw>
              </a:effectLst>
            </a:endParaRP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0"/>
            <a:ext cx="7958138" cy="1219200"/>
          </a:xfrm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  <a:noAutofit/>
          </a:bodyPr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4400" b="0" i="0" u="none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9pPr>
          </a:lstStyle>
          <a:p>
            <a:pPr marL="0" marR="0" lvl="0" indent="0"/>
            <a:r>
              <a:rPr sz="3600" b="1">
                <a:solidFill>
                  <a:srgbClr val="00994D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Участие в конкурсах - онлайн         </a:t>
            </a:r>
            <a:endParaRPr sz="3600">
              <a:solidFill>
                <a:srgbClr val="00994D"/>
              </a:solidFill>
              <a:effectLst>
                <a:outerShdw blurRad="38100" dist="38100" dir="2700000" algn="tl">
                  <a:schemeClr val="bg2"/>
                </a:outerShdw>
              </a:effectLst>
            </a:endParaRPr>
          </a:p>
        </p:txBody>
      </p:sp>
      <p:pic>
        <p:nvPicPr>
          <p:cNvPr id="18437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381000" y="1066800"/>
            <a:ext cx="4191000" cy="55626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8438" name="Picture 3"/>
          <p:cNvPicPr/>
          <p:nvPr/>
        </p:nvPicPr>
        <p:blipFill>
          <a:blip r:embed="rId4"/>
          <a:stretch>
            <a:fillRect/>
          </a:stretch>
        </p:blipFill>
        <p:spPr>
          <a:xfrm>
            <a:off x="4953000" y="1555750"/>
            <a:ext cx="2895600" cy="217011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8439" name="Picture 4"/>
          <p:cNvPicPr/>
          <p:nvPr/>
        </p:nvPicPr>
        <p:blipFill>
          <a:blip r:embed="rId5"/>
          <a:stretch>
            <a:fillRect/>
          </a:stretch>
        </p:blipFill>
        <p:spPr>
          <a:xfrm>
            <a:off x="5448300" y="4191000"/>
            <a:ext cx="2895600" cy="2170112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childTnLst>
                                    <p:set>
                                      <p:cBhvr additive="non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none">
                                        <p:cTn id="7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none">
                                        <p:cTn id="8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14"/>
          <p:cNvPicPr/>
          <p:nvPr/>
        </p:nvPicPr>
        <p:blipFill>
          <a:blip r:embed="rId2"/>
          <a:stretch>
            <a:fillRect/>
          </a:stretch>
        </p:blipFill>
        <p:spPr>
          <a:xfrm>
            <a:off x="7543800" y="0"/>
            <a:ext cx="1600200" cy="1592262"/>
          </a:xfrm>
          <a:prstGeom prst="rect">
            <a:avLst/>
          </a:prstGeom>
          <a:noFill/>
          <a:ln>
            <a:noFill/>
            <a:round/>
          </a:ln>
        </p:spPr>
      </p:pic>
      <p:sp>
        <p:nvSpPr>
          <p:cNvPr id="19459" name="Объект 1"/>
          <p:cNvSpPr>
            <a:spLocks noGrp="1"/>
          </p:cNvSpPr>
          <p:nvPr>
            <p:ph sz="quarter" idx="4294967295"/>
          </p:nvPr>
        </p:nvSpPr>
        <p:spPr>
          <a:xfrm flipH="1">
            <a:off x="609600" y="228600"/>
            <a:ext cx="6705600" cy="11430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2400" b="0" i="0" u="none">
                <a:solidFill>
                  <a:schemeClr val="tx1"/>
                </a:solidFill>
                <a:latin typeface="Arial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2000" b="0" i="0" u="none">
                <a:solidFill>
                  <a:schemeClr val="tx1"/>
                </a:solidFill>
                <a:latin typeface="Arial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1600" b="0" i="0" u="none">
                <a:solidFill>
                  <a:schemeClr val="tx1"/>
                </a:solidFill>
                <a:latin typeface="Arial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1600" b="0" i="0" u="none">
                <a:solidFill>
                  <a:schemeClr val="tx1"/>
                </a:solidFill>
                <a:latin typeface="Arial"/>
              </a:defRPr>
            </a:lvl5pPr>
          </a:lstStyle>
          <a:p>
            <a:pPr marL="342900" marR="0" lvl="0" indent="-342900"/>
            <a:r>
              <a:rPr>
                <a:solidFill>
                  <a:srgbClr val="006633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/>
            </a:r>
            <a:br>
              <a:rPr>
                <a:solidFill>
                  <a:srgbClr val="006633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</a:br>
            <a:endParaRPr>
              <a:effectLst>
                <a:outerShdw blurRad="38100" dist="38100" dir="2700000" algn="tl">
                  <a:schemeClr val="bg2"/>
                </a:outerShdw>
              </a:effectLst>
            </a:endParaRP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0"/>
            <a:ext cx="7958138" cy="1219200"/>
          </a:xfrm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  <a:noAutofit/>
          </a:bodyPr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4400" b="0" i="0" u="none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9pPr>
          </a:lstStyle>
          <a:p>
            <a:pPr marL="0" marR="0" lvl="0" indent="0"/>
            <a:r>
              <a:rPr sz="3600" b="1">
                <a:solidFill>
                  <a:srgbClr val="FF0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Участие в конкурсах - онлайн         </a:t>
            </a:r>
            <a:endParaRPr sz="3600">
              <a:solidFill>
                <a:srgbClr val="FF0000"/>
              </a:solidFill>
              <a:effectLst>
                <a:outerShdw blurRad="38100" dist="38100" dir="2700000" algn="tl">
                  <a:schemeClr val="bg2"/>
                </a:outerShdw>
              </a:effectLst>
            </a:endParaRPr>
          </a:p>
        </p:txBody>
      </p:sp>
      <p:pic>
        <p:nvPicPr>
          <p:cNvPr id="19461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217488" y="1938338"/>
            <a:ext cx="3352800" cy="35052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9462" name="Picture 3"/>
          <p:cNvPicPr/>
          <p:nvPr/>
        </p:nvPicPr>
        <p:blipFill>
          <a:blip r:embed="rId4"/>
          <a:stretch>
            <a:fillRect/>
          </a:stretch>
        </p:blipFill>
        <p:spPr>
          <a:xfrm>
            <a:off x="3733800" y="1143000"/>
            <a:ext cx="2365375" cy="2547938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9463" name="Picture 4"/>
          <p:cNvPicPr/>
          <p:nvPr/>
        </p:nvPicPr>
        <p:blipFill>
          <a:blip r:embed="rId5"/>
          <a:stretch>
            <a:fillRect/>
          </a:stretch>
        </p:blipFill>
        <p:spPr>
          <a:xfrm>
            <a:off x="6465888" y="2305050"/>
            <a:ext cx="2554288" cy="277336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9464" name="Picture 5"/>
          <p:cNvPicPr/>
          <p:nvPr/>
        </p:nvPicPr>
        <p:blipFill>
          <a:blip r:embed="rId6"/>
          <a:stretch>
            <a:fillRect/>
          </a:stretch>
        </p:blipFill>
        <p:spPr>
          <a:xfrm>
            <a:off x="3733800" y="3987800"/>
            <a:ext cx="2578100" cy="2590800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childTnLst>
                                    <p:set>
                                      <p:cBhvr additive="non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none">
                                        <p:cTn id="7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none">
                                        <p:cTn id="8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14"/>
          <p:cNvPicPr/>
          <p:nvPr/>
        </p:nvPicPr>
        <p:blipFill>
          <a:blip r:embed="rId2"/>
          <a:stretch>
            <a:fillRect/>
          </a:stretch>
        </p:blipFill>
        <p:spPr>
          <a:xfrm>
            <a:off x="7543800" y="0"/>
            <a:ext cx="1600200" cy="1592262"/>
          </a:xfrm>
          <a:prstGeom prst="rect">
            <a:avLst/>
          </a:prstGeom>
          <a:noFill/>
          <a:ln>
            <a:noFill/>
            <a:round/>
          </a:ln>
        </p:spPr>
      </p:pic>
      <p:sp>
        <p:nvSpPr>
          <p:cNvPr id="20483" name="Объект 1"/>
          <p:cNvSpPr>
            <a:spLocks noGrp="1"/>
          </p:cNvSpPr>
          <p:nvPr>
            <p:ph sz="quarter" idx="4294967295"/>
          </p:nvPr>
        </p:nvSpPr>
        <p:spPr>
          <a:xfrm flipH="1">
            <a:off x="609600" y="228600"/>
            <a:ext cx="6705600" cy="11430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2400" b="0" i="0" u="none">
                <a:solidFill>
                  <a:schemeClr val="tx1"/>
                </a:solidFill>
                <a:latin typeface="Arial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2000" b="0" i="0" u="none">
                <a:solidFill>
                  <a:schemeClr val="tx1"/>
                </a:solidFill>
                <a:latin typeface="Arial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1600" b="0" i="0" u="none">
                <a:solidFill>
                  <a:schemeClr val="tx1"/>
                </a:solidFill>
                <a:latin typeface="Arial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1600" b="0" i="0" u="none">
                <a:solidFill>
                  <a:schemeClr val="tx1"/>
                </a:solidFill>
                <a:latin typeface="Arial"/>
              </a:defRPr>
            </a:lvl5pPr>
          </a:lstStyle>
          <a:p>
            <a:pPr marL="342900" marR="0" lvl="0" indent="-342900"/>
            <a:r>
              <a:rPr>
                <a:solidFill>
                  <a:srgbClr val="006633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/>
            </a:r>
            <a:br>
              <a:rPr>
                <a:solidFill>
                  <a:srgbClr val="006633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</a:br>
            <a:endParaRPr>
              <a:effectLst>
                <a:outerShdw blurRad="38100" dist="38100" dir="2700000" algn="tl">
                  <a:schemeClr val="bg2"/>
                </a:outerShdw>
              </a:effectLst>
            </a:endParaRP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0"/>
            <a:ext cx="7958138" cy="1219200"/>
          </a:xfrm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  <a:noAutofit/>
          </a:bodyPr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4400" b="0" i="0" u="none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9pPr>
          </a:lstStyle>
          <a:p>
            <a:pPr marL="0" marR="0" lvl="0" indent="0"/>
            <a:r>
              <a:rPr sz="3600" b="1">
                <a:solidFill>
                  <a:srgbClr val="FFC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Участие в конкурсах - онлайн         </a:t>
            </a:r>
            <a:endParaRPr sz="3600">
              <a:solidFill>
                <a:srgbClr val="FFC000"/>
              </a:solidFill>
              <a:effectLst>
                <a:outerShdw blurRad="38100" dist="38100" dir="2700000" algn="tl">
                  <a:schemeClr val="bg2"/>
                </a:outerShdw>
              </a:effectLst>
            </a:endParaRPr>
          </a:p>
        </p:txBody>
      </p:sp>
      <p:pic>
        <p:nvPicPr>
          <p:cNvPr id="20485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603250" y="4191000"/>
            <a:ext cx="2212975" cy="217646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0486" name="Picture 3"/>
          <p:cNvPicPr/>
          <p:nvPr/>
        </p:nvPicPr>
        <p:blipFill>
          <a:blip r:embed="rId4"/>
          <a:stretch>
            <a:fillRect/>
          </a:stretch>
        </p:blipFill>
        <p:spPr>
          <a:xfrm>
            <a:off x="261938" y="1643062"/>
            <a:ext cx="2895600" cy="217011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0487" name="Picture 4"/>
          <p:cNvPicPr/>
          <p:nvPr/>
        </p:nvPicPr>
        <p:blipFill>
          <a:blip r:embed="rId5"/>
          <a:stretch>
            <a:fillRect/>
          </a:stretch>
        </p:blipFill>
        <p:spPr>
          <a:xfrm>
            <a:off x="3810000" y="1592262"/>
            <a:ext cx="4267200" cy="4775200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childTnLst>
                                    <p:set>
                                      <p:cBhvr additive="non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none">
                                        <p:cTn id="7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none">
                                        <p:cTn id="8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14"/>
          <p:cNvPicPr/>
          <p:nvPr/>
        </p:nvPicPr>
        <p:blipFill>
          <a:blip r:embed="rId2"/>
          <a:stretch>
            <a:fillRect/>
          </a:stretch>
        </p:blipFill>
        <p:spPr>
          <a:xfrm>
            <a:off x="7543800" y="0"/>
            <a:ext cx="1600200" cy="1592262"/>
          </a:xfrm>
          <a:prstGeom prst="rect">
            <a:avLst/>
          </a:prstGeom>
          <a:noFill/>
          <a:ln>
            <a:noFill/>
            <a:round/>
          </a:ln>
        </p:spPr>
      </p:pic>
      <p:sp>
        <p:nvSpPr>
          <p:cNvPr id="21507" name="Объект 1"/>
          <p:cNvSpPr>
            <a:spLocks noGrp="1"/>
          </p:cNvSpPr>
          <p:nvPr>
            <p:ph sz="quarter" idx="4294967295"/>
          </p:nvPr>
        </p:nvSpPr>
        <p:spPr>
          <a:xfrm flipH="1">
            <a:off x="609600" y="228600"/>
            <a:ext cx="6705600" cy="11430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2400" b="0" i="0" u="none">
                <a:solidFill>
                  <a:schemeClr val="tx1"/>
                </a:solidFill>
                <a:latin typeface="Arial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2000" b="0" i="0" u="none">
                <a:solidFill>
                  <a:schemeClr val="tx1"/>
                </a:solidFill>
                <a:latin typeface="Arial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1600" b="0" i="0" u="none">
                <a:solidFill>
                  <a:schemeClr val="tx1"/>
                </a:solidFill>
                <a:latin typeface="Arial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1600" b="0" i="0" u="none">
                <a:solidFill>
                  <a:schemeClr val="tx1"/>
                </a:solidFill>
                <a:latin typeface="Arial"/>
              </a:defRPr>
            </a:lvl5pPr>
          </a:lstStyle>
          <a:p>
            <a:pPr marL="342900" marR="0" lvl="0" indent="-342900"/>
            <a:r>
              <a:rPr>
                <a:solidFill>
                  <a:srgbClr val="006633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/>
            </a:r>
            <a:br>
              <a:rPr>
                <a:solidFill>
                  <a:srgbClr val="006633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</a:br>
            <a:endParaRPr>
              <a:effectLst>
                <a:outerShdw blurRad="38100" dist="38100" dir="2700000" algn="tl">
                  <a:schemeClr val="bg2"/>
                </a:outerShdw>
              </a:effectLst>
            </a:endParaRP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0"/>
            <a:ext cx="7958138" cy="1219200"/>
          </a:xfrm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  <a:noAutofit/>
          </a:bodyPr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4400" b="0" i="0" u="none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9pPr>
          </a:lstStyle>
          <a:p>
            <a:pPr marL="0" marR="0" lvl="0" indent="0"/>
            <a:r>
              <a:rPr sz="3200" b="1">
                <a:solidFill>
                  <a:srgbClr val="FF0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Участие в онлайн - тестировании         </a:t>
            </a:r>
            <a:endParaRPr sz="3200">
              <a:solidFill>
                <a:srgbClr val="FF0000"/>
              </a:solidFill>
              <a:effectLst>
                <a:outerShdw blurRad="38100" dist="38100" dir="2700000" algn="tl">
                  <a:schemeClr val="bg2"/>
                </a:outerShdw>
              </a:effectLst>
            </a:endParaRPr>
          </a:p>
        </p:txBody>
      </p:sp>
      <p:pic>
        <p:nvPicPr>
          <p:cNvPr id="21509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5983288" y="1676400"/>
            <a:ext cx="2895600" cy="217011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1510" name="Picture 3"/>
          <p:cNvPicPr/>
          <p:nvPr/>
        </p:nvPicPr>
        <p:blipFill>
          <a:blip r:embed="rId4"/>
          <a:stretch>
            <a:fillRect/>
          </a:stretch>
        </p:blipFill>
        <p:spPr>
          <a:xfrm>
            <a:off x="5976938" y="4267200"/>
            <a:ext cx="2901950" cy="217646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1511" name="Picture 4"/>
          <p:cNvPicPr/>
          <p:nvPr/>
        </p:nvPicPr>
        <p:blipFill>
          <a:blip r:embed="rId5"/>
          <a:stretch>
            <a:fillRect/>
          </a:stretch>
        </p:blipFill>
        <p:spPr>
          <a:xfrm>
            <a:off x="1066800" y="2100262"/>
            <a:ext cx="4038600" cy="4343400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childTnLst>
                                    <p:set>
                                      <p:cBhvr additive="non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none">
                                        <p:cTn id="7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none">
                                        <p:cTn id="8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idx="4294967295"/>
          </p:nvPr>
        </p:nvSpPr>
        <p:spPr>
          <a:xfrm>
            <a:off x="533400" y="228600"/>
            <a:ext cx="8458200" cy="5897563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3200" b="0" i="0" u="none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2800" b="0" i="0" u="none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2400" b="0" i="0" u="none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2000" b="0" i="0" u="none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2000" b="0" i="0" u="none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lang="ru-RU" altLang="en-US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lang="ru-RU" altLang="en-US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lang="ru-RU" altLang="en-US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lang="ru-RU" altLang="en-US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342900" marR="0" lvl="0" indent="-342900" algn="ctr" eaLnBrk="1" hangingPunct="1">
              <a:buNone/>
            </a:pPr>
            <a:r>
              <a:rPr sz="2800" i="1">
                <a:solidFill>
                  <a:srgbClr val="FF0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Работа по профилактике детского дорожно-транспортного травматизма не имеет ни временных, ни географических границ. Движение на наших дорогах стало настолько активным, что не только дети, но и взрослые порой теряются в проблемной дорожной ситуации. </a:t>
            </a:r>
          </a:p>
          <a:p>
            <a:pPr marL="342900" marR="0" lvl="0" indent="-342900" algn="ctr" eaLnBrk="1" hangingPunct="1">
              <a:buNone/>
            </a:pPr>
            <a:endParaRPr sz="2000" b="1">
              <a:effectLst>
                <a:outerShdw blurRad="38100" dist="38100" dir="2700000" algn="tl">
                  <a:schemeClr val="bg2"/>
                </a:outerShdw>
              </a:effectLst>
            </a:endParaRPr>
          </a:p>
          <a:p>
            <a:pPr marL="342900" marR="0" lvl="0" indent="-342900" algn="ctr" eaLnBrk="1" hangingPunct="1">
              <a:buNone/>
            </a:pPr>
            <a:endParaRPr sz="2000" b="1">
              <a:effectLst>
                <a:outerShdw blurRad="38100" dist="38100" dir="2700000" algn="tl">
                  <a:schemeClr val="bg2"/>
                </a:outerShdw>
              </a:effectLst>
            </a:endParaRPr>
          </a:p>
          <a:p>
            <a:pPr marL="342900" marR="0" lvl="0" indent="-342900" algn="ctr" eaLnBrk="1" hangingPunct="1">
              <a:buNone/>
            </a:pPr>
            <a:endParaRPr sz="2000" b="1">
              <a:effectLst>
                <a:outerShdw blurRad="38100" dist="38100" dir="2700000" algn="tl">
                  <a:schemeClr val="bg2"/>
                </a:outerShdw>
              </a:effectLst>
            </a:endParaRPr>
          </a:p>
          <a:p>
            <a:pPr marL="342900" marR="0" lvl="0" indent="-342900" algn="ctr" eaLnBrk="1" hangingPunct="1">
              <a:buNone/>
            </a:pPr>
            <a:endParaRPr sz="2000" b="1">
              <a:effectLst>
                <a:outerShdw blurRad="38100" dist="38100" dir="2700000" algn="tl">
                  <a:schemeClr val="bg2"/>
                </a:outerShdw>
              </a:effectLst>
            </a:endParaRPr>
          </a:p>
          <a:p>
            <a:pPr marL="342900" marR="0" lvl="0" indent="-342900" algn="ctr" eaLnBrk="1" hangingPunct="1">
              <a:buNone/>
            </a:pPr>
            <a:r>
              <a:rPr sz="2000" b="1">
                <a:solidFill>
                  <a:srgbClr val="FFC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В связи с этим была утверждена  интегрированная программа дополнительного образования</a:t>
            </a:r>
          </a:p>
          <a:p>
            <a:pPr marL="342900" marR="0" lvl="0" indent="-342900" algn="ctr" eaLnBrk="1" hangingPunct="1">
              <a:buNone/>
            </a:pPr>
            <a:r>
              <a:rPr sz="2000" b="1">
                <a:solidFill>
                  <a:srgbClr val="FFC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«Клуб безопасного движения» с использованием информационных компьютерных технологий. </a:t>
            </a:r>
          </a:p>
        </p:txBody>
      </p:sp>
      <p:pic>
        <p:nvPicPr>
          <p:cNvPr id="4099" name="Picture 12" descr="MCj01986060000[1]"/>
          <p:cNvPicPr/>
          <p:nvPr/>
        </p:nvPicPr>
        <p:blipFill>
          <a:blip r:embed="rId2"/>
          <a:stretch>
            <a:fillRect/>
          </a:stretch>
        </p:blipFill>
        <p:spPr>
          <a:xfrm>
            <a:off x="508000" y="2895600"/>
            <a:ext cx="1428750" cy="173355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4100" name="Picture 14"/>
          <p:cNvPicPr/>
          <p:nvPr/>
        </p:nvPicPr>
        <p:blipFill>
          <a:blip r:embed="rId3"/>
          <a:stretch>
            <a:fillRect/>
          </a:stretch>
        </p:blipFill>
        <p:spPr>
          <a:xfrm>
            <a:off x="7543800" y="0"/>
            <a:ext cx="1600200" cy="1592262"/>
          </a:xfrm>
          <a:prstGeom prst="rect">
            <a:avLst/>
          </a:prstGeom>
          <a:noFill/>
          <a:ln>
            <a:noFill/>
            <a:rou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childTnLst>
                                    <p:set>
                                      <p:cBhvr additive="non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none">
                                        <p:cTn id="7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none">
                                        <p:cTn id="8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14"/>
          <p:cNvPicPr/>
          <p:nvPr/>
        </p:nvPicPr>
        <p:blipFill>
          <a:blip r:embed="rId2"/>
          <a:stretch>
            <a:fillRect/>
          </a:stretch>
        </p:blipFill>
        <p:spPr>
          <a:xfrm>
            <a:off x="7543800" y="0"/>
            <a:ext cx="1600200" cy="1592262"/>
          </a:xfrm>
          <a:prstGeom prst="rect">
            <a:avLst/>
          </a:prstGeom>
          <a:noFill/>
          <a:ln>
            <a:noFill/>
            <a:round/>
          </a:ln>
        </p:spPr>
      </p:pic>
      <p:sp>
        <p:nvSpPr>
          <p:cNvPr id="22531" name="Объект 1"/>
          <p:cNvSpPr>
            <a:spLocks noGrp="1"/>
          </p:cNvSpPr>
          <p:nvPr>
            <p:ph sz="quarter" idx="4294967295"/>
          </p:nvPr>
        </p:nvSpPr>
        <p:spPr>
          <a:xfrm flipH="1">
            <a:off x="609600" y="228600"/>
            <a:ext cx="6705600" cy="11430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2400" b="0" i="0" u="none">
                <a:solidFill>
                  <a:schemeClr val="tx1"/>
                </a:solidFill>
                <a:latin typeface="Arial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2000" b="0" i="0" u="none">
                <a:solidFill>
                  <a:schemeClr val="tx1"/>
                </a:solidFill>
                <a:latin typeface="Arial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1600" b="0" i="0" u="none">
                <a:solidFill>
                  <a:schemeClr val="tx1"/>
                </a:solidFill>
                <a:latin typeface="Arial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1600" b="0" i="0" u="none">
                <a:solidFill>
                  <a:schemeClr val="tx1"/>
                </a:solidFill>
                <a:latin typeface="Arial"/>
              </a:defRPr>
            </a:lvl5pPr>
          </a:lstStyle>
          <a:p>
            <a:pPr marL="342900" marR="0" lvl="0" indent="-342900"/>
            <a:r>
              <a:rPr>
                <a:solidFill>
                  <a:srgbClr val="006633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/>
            </a:r>
            <a:br>
              <a:rPr>
                <a:solidFill>
                  <a:srgbClr val="006633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</a:br>
            <a:endParaRPr>
              <a:effectLst>
                <a:outerShdw blurRad="38100" dist="38100" dir="2700000" algn="tl">
                  <a:schemeClr val="bg2"/>
                </a:outerShdw>
              </a:effectLst>
            </a:endParaRP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0"/>
            <a:ext cx="7958138" cy="1219200"/>
          </a:xfrm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  <a:noAutofit/>
          </a:bodyPr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4400" b="0" i="0" u="none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9pPr>
          </a:lstStyle>
          <a:p>
            <a:pPr marL="0" marR="0" lvl="0" indent="0"/>
            <a:r>
              <a:rPr sz="2800" b="1">
                <a:solidFill>
                  <a:srgbClr val="006633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 </a:t>
            </a:r>
            <a:r>
              <a:rPr sz="3200" b="1">
                <a:solidFill>
                  <a:srgbClr val="006633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Участие в онлайн – фестивалях, акциях       </a:t>
            </a:r>
            <a:endParaRPr sz="3200">
              <a:solidFill>
                <a:srgbClr val="006633"/>
              </a:solidFill>
              <a:effectLst>
                <a:outerShdw blurRad="38100" dist="38100" dir="2700000" algn="tl">
                  <a:schemeClr val="bg2"/>
                </a:outerShdw>
              </a:effectLst>
            </a:endParaRPr>
          </a:p>
        </p:txBody>
      </p:sp>
      <p:pic>
        <p:nvPicPr>
          <p:cNvPr id="22533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304800" y="1143000"/>
            <a:ext cx="2895600" cy="2408238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2534" name="Picture 3"/>
          <p:cNvPicPr/>
          <p:nvPr/>
        </p:nvPicPr>
        <p:blipFill>
          <a:blip r:embed="rId4"/>
          <a:stretch>
            <a:fillRect/>
          </a:stretch>
        </p:blipFill>
        <p:spPr>
          <a:xfrm>
            <a:off x="228600" y="4114800"/>
            <a:ext cx="2895600" cy="217011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2535" name="Picture 4"/>
          <p:cNvPicPr/>
          <p:nvPr/>
        </p:nvPicPr>
        <p:blipFill>
          <a:blip r:embed="rId5"/>
          <a:stretch>
            <a:fillRect/>
          </a:stretch>
        </p:blipFill>
        <p:spPr>
          <a:xfrm>
            <a:off x="4267200" y="1592262"/>
            <a:ext cx="3657600" cy="46450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childTnLst>
                                    <p:set>
                                      <p:cBhvr additive="non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none">
                                        <p:cTn id="7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none">
                                        <p:cTn id="8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14"/>
          <p:cNvPicPr/>
          <p:nvPr/>
        </p:nvPicPr>
        <p:blipFill>
          <a:blip r:embed="rId2"/>
          <a:stretch>
            <a:fillRect/>
          </a:stretch>
        </p:blipFill>
        <p:spPr>
          <a:xfrm>
            <a:off x="7543800" y="0"/>
            <a:ext cx="1600200" cy="1592262"/>
          </a:xfrm>
          <a:prstGeom prst="rect">
            <a:avLst/>
          </a:prstGeom>
          <a:noFill/>
          <a:ln>
            <a:noFill/>
            <a:round/>
          </a:ln>
        </p:spPr>
      </p:pic>
      <p:sp>
        <p:nvSpPr>
          <p:cNvPr id="23555" name="Объект 1"/>
          <p:cNvSpPr>
            <a:spLocks noGrp="1"/>
          </p:cNvSpPr>
          <p:nvPr>
            <p:ph sz="quarter" idx="4294967295"/>
          </p:nvPr>
        </p:nvSpPr>
        <p:spPr>
          <a:xfrm flipH="1">
            <a:off x="609600" y="228600"/>
            <a:ext cx="6705600" cy="11430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2400" b="0" i="0" u="none">
                <a:solidFill>
                  <a:schemeClr val="tx1"/>
                </a:solidFill>
                <a:latin typeface="Arial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2000" b="0" i="0" u="none">
                <a:solidFill>
                  <a:schemeClr val="tx1"/>
                </a:solidFill>
                <a:latin typeface="Arial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1600" b="0" i="0" u="none">
                <a:solidFill>
                  <a:schemeClr val="tx1"/>
                </a:solidFill>
                <a:latin typeface="Arial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1600" b="0" i="0" u="none">
                <a:solidFill>
                  <a:schemeClr val="tx1"/>
                </a:solidFill>
                <a:latin typeface="Arial"/>
              </a:defRPr>
            </a:lvl5pPr>
          </a:lstStyle>
          <a:p>
            <a:pPr marL="342900" marR="0" lvl="0" indent="-342900"/>
            <a:r>
              <a:rPr>
                <a:solidFill>
                  <a:srgbClr val="006633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/>
            </a:r>
            <a:br>
              <a:rPr>
                <a:solidFill>
                  <a:srgbClr val="006633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</a:br>
            <a:endParaRPr>
              <a:effectLst>
                <a:outerShdw blurRad="38100" dist="38100" dir="2700000" algn="tl">
                  <a:schemeClr val="bg2"/>
                </a:outerShdw>
              </a:effectLst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0"/>
            <a:ext cx="7958138" cy="1219200"/>
          </a:xfrm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  <a:noAutofit/>
          </a:bodyPr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4400" b="0" i="0" u="none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9pPr>
          </a:lstStyle>
          <a:p>
            <a:pPr marL="0" marR="0" lvl="0" indent="0"/>
            <a:r>
              <a:rPr sz="3200" b="1">
                <a:solidFill>
                  <a:srgbClr val="006633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Участие в олимпиадах - онлайн</a:t>
            </a:r>
            <a:endParaRPr sz="3200">
              <a:solidFill>
                <a:srgbClr val="006633"/>
              </a:solidFill>
              <a:effectLst>
                <a:outerShdw blurRad="38100" dist="38100" dir="2700000" algn="tl">
                  <a:schemeClr val="bg2"/>
                </a:outerShdw>
              </a:effectLst>
            </a:endParaRPr>
          </a:p>
        </p:txBody>
      </p:sp>
      <p:pic>
        <p:nvPicPr>
          <p:cNvPr id="23557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5181600" y="4154488"/>
            <a:ext cx="2895600" cy="217011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3558" name="Picture 3"/>
          <p:cNvPicPr/>
          <p:nvPr/>
        </p:nvPicPr>
        <p:blipFill>
          <a:blip r:embed="rId4"/>
          <a:stretch>
            <a:fillRect/>
          </a:stretch>
        </p:blipFill>
        <p:spPr>
          <a:xfrm>
            <a:off x="420688" y="1371600"/>
            <a:ext cx="4114800" cy="4953000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childTnLst>
                                    <p:set>
                                      <p:cBhvr additive="non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none">
                                        <p:cTn id="7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none">
                                        <p:cTn id="8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14"/>
          <p:cNvPicPr/>
          <p:nvPr/>
        </p:nvPicPr>
        <p:blipFill>
          <a:blip r:embed="rId2"/>
          <a:stretch>
            <a:fillRect/>
          </a:stretch>
        </p:blipFill>
        <p:spPr>
          <a:xfrm>
            <a:off x="7543800" y="0"/>
            <a:ext cx="1600200" cy="1592262"/>
          </a:xfrm>
          <a:prstGeom prst="rect">
            <a:avLst/>
          </a:prstGeom>
          <a:noFill/>
          <a:ln>
            <a:noFill/>
            <a:round/>
          </a:ln>
        </p:spPr>
      </p:pic>
      <p:sp>
        <p:nvSpPr>
          <p:cNvPr id="24579" name="Объект 1"/>
          <p:cNvSpPr>
            <a:spLocks noGrp="1"/>
          </p:cNvSpPr>
          <p:nvPr>
            <p:ph sz="quarter" idx="4294967295"/>
          </p:nvPr>
        </p:nvSpPr>
        <p:spPr>
          <a:xfrm flipH="1">
            <a:off x="609600" y="228600"/>
            <a:ext cx="6705600" cy="11430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2400" b="0" i="0" u="none">
                <a:solidFill>
                  <a:schemeClr val="tx1"/>
                </a:solidFill>
                <a:latin typeface="Arial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2000" b="0" i="0" u="none">
                <a:solidFill>
                  <a:schemeClr val="tx1"/>
                </a:solidFill>
                <a:latin typeface="Arial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1600" b="0" i="0" u="none">
                <a:solidFill>
                  <a:schemeClr val="tx1"/>
                </a:solidFill>
                <a:latin typeface="Arial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1600" b="0" i="0" u="none">
                <a:solidFill>
                  <a:schemeClr val="tx1"/>
                </a:solidFill>
                <a:latin typeface="Arial"/>
              </a:defRPr>
            </a:lvl5pPr>
          </a:lstStyle>
          <a:p>
            <a:pPr marL="342900" marR="0" lvl="0" indent="-342900"/>
            <a:r>
              <a:rPr>
                <a:solidFill>
                  <a:srgbClr val="006633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/>
            </a:r>
            <a:br>
              <a:rPr>
                <a:solidFill>
                  <a:srgbClr val="006633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</a:br>
            <a:endParaRPr>
              <a:effectLst>
                <a:outerShdw blurRad="38100" dist="38100" dir="2700000" algn="tl">
                  <a:schemeClr val="bg2"/>
                </a:outerShdw>
              </a:effectLst>
            </a:endParaRPr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0"/>
            <a:ext cx="7958138" cy="1219200"/>
          </a:xfrm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  <a:noAutofit/>
          </a:bodyPr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4400" b="0" i="0" u="none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9pPr>
          </a:lstStyle>
          <a:p>
            <a:pPr marL="0" marR="0" lvl="0" indent="0"/>
            <a:r>
              <a:rPr sz="2800" b="1">
                <a:solidFill>
                  <a:srgbClr val="006633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       </a:t>
            </a:r>
            <a:r>
              <a:rPr sz="3200">
                <a:solidFill>
                  <a:srgbClr val="FFC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Преимущества информационных компьютерных технологий</a:t>
            </a:r>
            <a:r>
              <a:rPr sz="3200" b="1">
                <a:solidFill>
                  <a:srgbClr val="FFC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        </a:t>
            </a:r>
            <a:endParaRPr sz="3200">
              <a:solidFill>
                <a:srgbClr val="FFC000"/>
              </a:solidFill>
              <a:effectLst>
                <a:outerShdw blurRad="38100" dist="38100" dir="2700000" algn="tl">
                  <a:schemeClr val="bg2"/>
                </a:outerShdw>
              </a:effectLst>
            </a:endParaRPr>
          </a:p>
        </p:txBody>
      </p:sp>
      <p:pic>
        <p:nvPicPr>
          <p:cNvPr id="24581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152400" y="1371600"/>
            <a:ext cx="2895600" cy="2170112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24582" name="Прямоугольник 2"/>
          <p:cNvSpPr/>
          <p:nvPr/>
        </p:nvSpPr>
        <p:spPr>
          <a:xfrm>
            <a:off x="762000" y="2644775"/>
            <a:ext cx="7924800" cy="1379538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5pPr>
          </a:lstStyle>
          <a:p>
            <a:pPr marL="320040" marR="0" lvl="0" indent="-320040">
              <a:spcBef>
                <a:spcPts val="700"/>
              </a:spcBef>
              <a:buClr>
                <a:srgbClr val="DD8047"/>
              </a:buClr>
              <a:buSzPct val="60000"/>
              <a:buFont typeface="Wingdings" pitchFamily="2" charset="2"/>
              <a:buChar char=""/>
            </a:pPr>
            <a:endParaRPr sz="2400">
              <a:solidFill>
                <a:srgbClr val="FF0000"/>
              </a:solidFill>
              <a:effectLst>
                <a:outerShdw blurRad="38100" dist="38100" dir="2700000" algn="tl">
                  <a:schemeClr val="bg2"/>
                </a:outerShdw>
              </a:effectLst>
            </a:endParaRPr>
          </a:p>
          <a:p>
            <a:pPr marL="320040" marR="0" lvl="0" indent="-320040">
              <a:spcBef>
                <a:spcPts val="700"/>
              </a:spcBef>
              <a:buClr>
                <a:srgbClr val="DD8047"/>
              </a:buClr>
              <a:buSzPct val="60000"/>
              <a:buFont typeface="Wingdings" pitchFamily="2" charset="2"/>
              <a:buChar char=""/>
            </a:pPr>
            <a:endParaRPr sz="2400">
              <a:solidFill>
                <a:srgbClr val="FF0000"/>
              </a:solidFill>
              <a:effectLst>
                <a:outerShdw blurRad="38100" dist="38100" dir="2700000" algn="tl">
                  <a:schemeClr val="bg2"/>
                </a:outerShdw>
              </a:effectLst>
            </a:endParaRPr>
          </a:p>
          <a:p>
            <a:pPr marL="320040" marR="0" lvl="0" indent="-320040">
              <a:spcBef>
                <a:spcPts val="700"/>
              </a:spcBef>
              <a:buClr>
                <a:srgbClr val="DD8047"/>
              </a:buClr>
              <a:buSzPct val="60000"/>
              <a:buFont typeface="Wingdings" pitchFamily="2" charset="2"/>
              <a:buChar char=""/>
            </a:pPr>
            <a:endParaRPr sz="2400">
              <a:solidFill>
                <a:srgbClr val="FF0000"/>
              </a:solidFill>
              <a:effectLst>
                <a:outerShdw blurRad="38100" dist="38100" dir="2700000" algn="tl">
                  <a:schemeClr val="bg2"/>
                </a:outerShdw>
              </a:effectLst>
            </a:endParaRPr>
          </a:p>
        </p:txBody>
      </p:sp>
      <p:sp>
        <p:nvSpPr>
          <p:cNvPr id="24583" name="Прямоугольник 4"/>
          <p:cNvSpPr/>
          <p:nvPr/>
        </p:nvSpPr>
        <p:spPr>
          <a:xfrm>
            <a:off x="0" y="2644775"/>
            <a:ext cx="4038600" cy="3684588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5pPr>
          </a:lstStyle>
          <a:p>
            <a:pPr marL="0" marR="0" lvl="0" indent="0">
              <a:spcBef>
                <a:spcPts val="700"/>
              </a:spcBef>
              <a:buClr>
                <a:srgbClr val="DD8047"/>
              </a:buClr>
              <a:buSzPct val="60000"/>
            </a:pPr>
            <a:endParaRPr sz="2400">
              <a:solidFill>
                <a:srgbClr val="FF0000"/>
              </a:solidFill>
              <a:effectLst>
                <a:outerShdw blurRad="38100" dist="38100" dir="2700000" algn="tl">
                  <a:schemeClr val="bg2"/>
                </a:outerShdw>
              </a:effectLst>
            </a:endParaRPr>
          </a:p>
          <a:p>
            <a:pPr marL="0" marR="0" lvl="0" indent="0">
              <a:spcBef>
                <a:spcPts val="700"/>
              </a:spcBef>
              <a:buClr>
                <a:srgbClr val="DD8047"/>
              </a:buClr>
              <a:buSzPct val="60000"/>
            </a:pPr>
            <a:endParaRPr sz="2400">
              <a:solidFill>
                <a:srgbClr val="FF0000"/>
              </a:solidFill>
              <a:effectLst>
                <a:outerShdw blurRad="38100" dist="38100" dir="2700000" algn="tl">
                  <a:schemeClr val="bg2"/>
                </a:outerShdw>
              </a:effectLst>
            </a:endParaRPr>
          </a:p>
          <a:p>
            <a:pPr marL="0" marR="0" lvl="0" indent="0">
              <a:spcBef>
                <a:spcPts val="700"/>
              </a:spcBef>
              <a:buClr>
                <a:srgbClr val="DD8047"/>
              </a:buClr>
              <a:buSzPct val="60000"/>
            </a:pPr>
            <a:endParaRPr sz="2800">
              <a:solidFill>
                <a:srgbClr val="FF0000"/>
              </a:solidFill>
              <a:effectLst>
                <a:outerShdw blurRad="38100" dist="38100" dir="2700000" algn="tl">
                  <a:schemeClr val="bg2"/>
                </a:outerShdw>
              </a:effectLst>
            </a:endParaRPr>
          </a:p>
          <a:p>
            <a:pPr marL="0" marR="0" lvl="0" indent="0">
              <a:spcBef>
                <a:spcPts val="700"/>
              </a:spcBef>
              <a:buClr>
                <a:srgbClr val="DD8047"/>
              </a:buClr>
              <a:buSzPct val="60000"/>
            </a:pPr>
            <a:r>
              <a:rPr sz="2800">
                <a:solidFill>
                  <a:srgbClr val="FF0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Предъявление информации на экране в игровой форме вызывает у детей огромный интерес.</a:t>
            </a:r>
          </a:p>
        </p:txBody>
      </p:sp>
      <p:pic>
        <p:nvPicPr>
          <p:cNvPr id="24584" name="Picture 5"/>
          <p:cNvPicPr/>
          <p:nvPr/>
        </p:nvPicPr>
        <p:blipFill>
          <a:blip r:embed="rId4"/>
          <a:stretch>
            <a:fillRect/>
          </a:stretch>
        </p:blipFill>
        <p:spPr>
          <a:xfrm>
            <a:off x="4198938" y="1366838"/>
            <a:ext cx="3352800" cy="2524125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24585" name="Прямоугольник 6"/>
          <p:cNvSpPr/>
          <p:nvPr/>
        </p:nvSpPr>
        <p:spPr>
          <a:xfrm>
            <a:off x="4038600" y="2274888"/>
            <a:ext cx="4648200" cy="4081462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5pPr>
          </a:lstStyle>
          <a:p>
            <a:pPr marL="0" marR="0" lvl="0" indent="0">
              <a:spcBef>
                <a:spcPct val="20000"/>
              </a:spcBef>
              <a:buClr>
                <a:srgbClr val="CCECFF"/>
              </a:buClr>
              <a:buSzPct val="115000"/>
            </a:pPr>
            <a:r>
              <a:rPr sz="2400">
                <a:solidFill>
                  <a:srgbClr val="00CC66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                                                          </a:t>
            </a:r>
          </a:p>
          <a:p>
            <a:pPr marL="0" marR="0" lvl="0" indent="0">
              <a:spcBef>
                <a:spcPct val="20000"/>
              </a:spcBef>
              <a:buClr>
                <a:srgbClr val="CCECFF"/>
              </a:buClr>
              <a:buSzPct val="115000"/>
            </a:pPr>
            <a:endParaRPr sz="2400">
              <a:solidFill>
                <a:srgbClr val="00CC66"/>
              </a:solidFill>
              <a:effectLst>
                <a:outerShdw blurRad="38100" dist="38100" dir="2700000" algn="tl">
                  <a:schemeClr val="bg2"/>
                </a:outerShdw>
              </a:effectLst>
            </a:endParaRPr>
          </a:p>
          <a:p>
            <a:pPr marL="0" marR="0" lvl="0" indent="0">
              <a:spcBef>
                <a:spcPct val="20000"/>
              </a:spcBef>
              <a:buClr>
                <a:srgbClr val="CCECFF"/>
              </a:buClr>
              <a:buSzPct val="115000"/>
            </a:pPr>
            <a:endParaRPr sz="2400">
              <a:solidFill>
                <a:srgbClr val="00CC66"/>
              </a:solidFill>
              <a:effectLst>
                <a:outerShdw blurRad="38100" dist="38100" dir="2700000" algn="tl">
                  <a:schemeClr val="bg2"/>
                </a:outerShdw>
              </a:effectLst>
            </a:endParaRPr>
          </a:p>
          <a:p>
            <a:pPr marL="0" marR="0" lvl="0" indent="0">
              <a:spcBef>
                <a:spcPct val="20000"/>
              </a:spcBef>
              <a:buClr>
                <a:srgbClr val="CCECFF"/>
              </a:buClr>
              <a:buSzPct val="115000"/>
            </a:pPr>
            <a:endParaRPr sz="2400">
              <a:solidFill>
                <a:srgbClr val="00CC66"/>
              </a:solidFill>
              <a:effectLst>
                <a:outerShdw blurRad="38100" dist="38100" dir="2700000" algn="tl">
                  <a:schemeClr val="bg2"/>
                </a:outerShdw>
              </a:effectLst>
            </a:endParaRPr>
          </a:p>
          <a:p>
            <a:pPr marL="0" marR="0" lvl="0" indent="0">
              <a:spcBef>
                <a:spcPct val="20000"/>
              </a:spcBef>
              <a:buClr>
                <a:srgbClr val="CCECFF"/>
              </a:buClr>
              <a:buSzPct val="115000"/>
            </a:pPr>
            <a:r>
              <a:rPr sz="2400">
                <a:solidFill>
                  <a:srgbClr val="00CC66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Компьютер несет в себе образный тип информации, понятный младшим школьникам, учитывая наглядно-образное мышление детей.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childTnLst>
                                    <p:set>
                                      <p:cBhvr additive="non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none">
                                        <p:cTn id="7" dur="2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none">
                                        <p:cTn id="8" dur="2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14"/>
          <p:cNvPicPr/>
          <p:nvPr/>
        </p:nvPicPr>
        <p:blipFill>
          <a:blip r:embed="rId2"/>
          <a:stretch>
            <a:fillRect/>
          </a:stretch>
        </p:blipFill>
        <p:spPr>
          <a:xfrm>
            <a:off x="7543800" y="0"/>
            <a:ext cx="1600200" cy="1592262"/>
          </a:xfrm>
          <a:prstGeom prst="rect">
            <a:avLst/>
          </a:prstGeom>
          <a:noFill/>
          <a:ln>
            <a:noFill/>
            <a:round/>
          </a:ln>
        </p:spPr>
      </p:pic>
      <p:sp>
        <p:nvSpPr>
          <p:cNvPr id="25603" name="Объект 1"/>
          <p:cNvSpPr>
            <a:spLocks noGrp="1"/>
          </p:cNvSpPr>
          <p:nvPr>
            <p:ph sz="quarter" idx="4294967295"/>
          </p:nvPr>
        </p:nvSpPr>
        <p:spPr>
          <a:xfrm flipH="1">
            <a:off x="609600" y="228600"/>
            <a:ext cx="6705600" cy="11430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2400" b="0" i="0" u="none">
                <a:solidFill>
                  <a:schemeClr val="tx1"/>
                </a:solidFill>
                <a:latin typeface="Arial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2000" b="0" i="0" u="none">
                <a:solidFill>
                  <a:schemeClr val="tx1"/>
                </a:solidFill>
                <a:latin typeface="Arial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1600" b="0" i="0" u="none">
                <a:solidFill>
                  <a:schemeClr val="tx1"/>
                </a:solidFill>
                <a:latin typeface="Arial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1600" b="0" i="0" u="none">
                <a:solidFill>
                  <a:schemeClr val="tx1"/>
                </a:solidFill>
                <a:latin typeface="Arial"/>
              </a:defRPr>
            </a:lvl5pPr>
          </a:lstStyle>
          <a:p>
            <a:pPr marL="342900" marR="0" lvl="0" indent="-342900"/>
            <a:r>
              <a:rPr>
                <a:solidFill>
                  <a:srgbClr val="006633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/>
            </a:r>
            <a:br>
              <a:rPr>
                <a:solidFill>
                  <a:srgbClr val="006633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</a:br>
            <a:endParaRPr>
              <a:effectLst>
                <a:outerShdw blurRad="38100" dist="38100" dir="2700000" algn="tl">
                  <a:schemeClr val="bg2"/>
                </a:outerShdw>
              </a:effectLst>
            </a:endParaRP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0"/>
            <a:ext cx="7958138" cy="1219200"/>
          </a:xfrm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  <a:noAutofit/>
          </a:bodyPr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4400" b="0" i="0" u="none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9pPr>
          </a:lstStyle>
          <a:p>
            <a:pPr marL="0" marR="0" lvl="0" indent="0"/>
            <a:r>
              <a:rPr sz="2800" b="1">
                <a:solidFill>
                  <a:srgbClr val="006633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       </a:t>
            </a:r>
            <a:r>
              <a:rPr sz="3200">
                <a:solidFill>
                  <a:srgbClr val="FFC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Преимущества информационных компьютерных технологий</a:t>
            </a:r>
          </a:p>
        </p:txBody>
      </p:sp>
      <p:pic>
        <p:nvPicPr>
          <p:cNvPr id="25605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381000" y="1300162"/>
            <a:ext cx="2895600" cy="217646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5606" name="Picture 4"/>
          <p:cNvPicPr/>
          <p:nvPr/>
        </p:nvPicPr>
        <p:blipFill>
          <a:blip r:embed="rId4"/>
          <a:stretch>
            <a:fillRect/>
          </a:stretch>
        </p:blipFill>
        <p:spPr>
          <a:xfrm>
            <a:off x="4648200" y="1481138"/>
            <a:ext cx="2895600" cy="2170112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25607" name="Прямоугольник 3"/>
          <p:cNvSpPr/>
          <p:nvPr/>
        </p:nvSpPr>
        <p:spPr>
          <a:xfrm>
            <a:off x="381000" y="2459038"/>
            <a:ext cx="4114800" cy="4167187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5pPr>
          </a:lstStyle>
          <a:p>
            <a:pPr marL="342900" marR="0" lvl="0" indent="-342900">
              <a:spcBef>
                <a:spcPct val="20000"/>
              </a:spcBef>
              <a:buClr>
                <a:srgbClr val="CCECFF"/>
              </a:buClr>
              <a:buSzPct val="115000"/>
              <a:buFont typeface="Wingdings" pitchFamily="2" charset="2"/>
              <a:buChar char="§"/>
            </a:pPr>
            <a:endParaRPr sz="2000">
              <a:solidFill>
                <a:srgbClr val="00CC66"/>
              </a:solidFill>
              <a:effectLst>
                <a:outerShdw blurRad="38100" dist="38100" dir="2700000" algn="tl">
                  <a:schemeClr val="bg2"/>
                </a:outerShdw>
              </a:effectLst>
            </a:endParaRPr>
          </a:p>
          <a:p>
            <a:pPr marL="342900" marR="0" lvl="0" indent="-342900">
              <a:spcBef>
                <a:spcPct val="20000"/>
              </a:spcBef>
              <a:buClr>
                <a:srgbClr val="CCECFF"/>
              </a:buClr>
              <a:buSzPct val="115000"/>
              <a:buFont typeface="Wingdings" pitchFamily="2" charset="2"/>
              <a:buChar char="§"/>
            </a:pPr>
            <a:endParaRPr sz="2000">
              <a:solidFill>
                <a:srgbClr val="00CC66"/>
              </a:solidFill>
              <a:effectLst>
                <a:outerShdw blurRad="38100" dist="38100" dir="2700000" algn="tl">
                  <a:schemeClr val="bg2"/>
                </a:outerShdw>
              </a:effectLst>
            </a:endParaRPr>
          </a:p>
          <a:p>
            <a:pPr marL="342900" marR="0" lvl="0" indent="-342900">
              <a:spcBef>
                <a:spcPct val="20000"/>
              </a:spcBef>
              <a:buClr>
                <a:srgbClr val="CCECFF"/>
              </a:buClr>
              <a:buSzPct val="115000"/>
              <a:buFont typeface="Wingdings" pitchFamily="2" charset="2"/>
              <a:buChar char="§"/>
            </a:pPr>
            <a:endParaRPr sz="2000">
              <a:solidFill>
                <a:srgbClr val="00CC66"/>
              </a:solidFill>
              <a:effectLst>
                <a:outerShdw blurRad="38100" dist="38100" dir="2700000" algn="tl">
                  <a:schemeClr val="bg2"/>
                </a:outerShdw>
              </a:effectLst>
            </a:endParaRPr>
          </a:p>
          <a:p>
            <a:pPr marL="0" marR="0" lvl="0" indent="0">
              <a:spcBef>
                <a:spcPct val="20000"/>
              </a:spcBef>
              <a:buClr>
                <a:srgbClr val="CCECFF"/>
              </a:buClr>
              <a:buSzPct val="115000"/>
            </a:pPr>
            <a:r>
              <a:rPr sz="2400">
                <a:solidFill>
                  <a:srgbClr val="00CC66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Наглядный материал, используемый в презентациях, слайд-шоу, дает возможность педагогу включить три вида памяти воспитанников: зрительную, слуховую, моторную.</a:t>
            </a:r>
          </a:p>
        </p:txBody>
      </p:sp>
      <p:sp>
        <p:nvSpPr>
          <p:cNvPr id="25608" name="Прямоугольник 4"/>
          <p:cNvSpPr/>
          <p:nvPr/>
        </p:nvSpPr>
        <p:spPr>
          <a:xfrm>
            <a:off x="4800600" y="2262188"/>
            <a:ext cx="4343400" cy="4143375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5pPr>
          </a:lstStyle>
          <a:p>
            <a:pPr marL="342900" marR="0" lvl="0" indent="-342900">
              <a:spcBef>
                <a:spcPct val="20000"/>
              </a:spcBef>
              <a:buClr>
                <a:srgbClr val="CCECFF"/>
              </a:buClr>
              <a:buSzPct val="115000"/>
              <a:buFont typeface="Wingdings" pitchFamily="2" charset="2"/>
              <a:buChar char="§"/>
            </a:pPr>
            <a:endParaRPr sz="2800">
              <a:solidFill>
                <a:srgbClr val="C00000"/>
              </a:solidFill>
              <a:effectLst>
                <a:outerShdw blurRad="38100" dist="38100" dir="2700000" algn="tl">
                  <a:schemeClr val="bg2"/>
                </a:outerShdw>
              </a:effectLst>
            </a:endParaRPr>
          </a:p>
          <a:p>
            <a:pPr marL="342900" marR="0" lvl="0" indent="-342900">
              <a:spcBef>
                <a:spcPct val="20000"/>
              </a:spcBef>
              <a:buClr>
                <a:srgbClr val="CCECFF"/>
              </a:buClr>
              <a:buSzPct val="115000"/>
              <a:buFont typeface="Wingdings" pitchFamily="2" charset="2"/>
              <a:buChar char="§"/>
            </a:pPr>
            <a:endParaRPr sz="2800">
              <a:solidFill>
                <a:srgbClr val="C00000"/>
              </a:solidFill>
              <a:effectLst>
                <a:outerShdw blurRad="38100" dist="38100" dir="2700000" algn="tl">
                  <a:schemeClr val="bg2"/>
                </a:outerShdw>
              </a:effectLst>
            </a:endParaRPr>
          </a:p>
          <a:p>
            <a:pPr marL="342900" marR="0" lvl="0" indent="-342900">
              <a:spcBef>
                <a:spcPct val="20000"/>
              </a:spcBef>
              <a:buClr>
                <a:srgbClr val="CCECFF"/>
              </a:buClr>
              <a:buSzPct val="115000"/>
              <a:buFont typeface="Wingdings" pitchFamily="2" charset="2"/>
              <a:buChar char="§"/>
            </a:pPr>
            <a:endParaRPr sz="2800">
              <a:solidFill>
                <a:srgbClr val="C00000"/>
              </a:solidFill>
              <a:effectLst>
                <a:outerShdw blurRad="38100" dist="38100" dir="2700000" algn="tl">
                  <a:schemeClr val="bg2"/>
                </a:outerShdw>
              </a:effectLst>
            </a:endParaRPr>
          </a:p>
          <a:p>
            <a:pPr marL="0" marR="0" lvl="0" indent="0">
              <a:spcBef>
                <a:spcPct val="20000"/>
              </a:spcBef>
              <a:buClr>
                <a:srgbClr val="CCECFF"/>
              </a:buClr>
              <a:buSzPct val="115000"/>
            </a:pPr>
            <a:r>
              <a:rPr sz="3200">
                <a:solidFill>
                  <a:srgbClr val="C00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Движения, звук, мультипликация надолго привлекают внимание ребенка.</a:t>
            </a:r>
          </a:p>
          <a:p>
            <a:pPr marL="342900" marR="0" lvl="0" indent="-342900">
              <a:spcBef>
                <a:spcPct val="20000"/>
              </a:spcBef>
              <a:buClr>
                <a:srgbClr val="CCECFF"/>
              </a:buClr>
              <a:buSzPct val="115000"/>
              <a:buFont typeface="Wingdings" pitchFamily="2" charset="2"/>
              <a:buChar char="§"/>
            </a:pPr>
            <a:endParaRPr sz="2800">
              <a:solidFill>
                <a:srgbClr val="EAEAEA"/>
              </a:solidFill>
              <a:effectLst>
                <a:outerShdw blurRad="38100" dist="38100" dir="2700000" algn="tl">
                  <a:schemeClr val="bg2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childTnLst>
                                    <p:set>
                                      <p:cBhvr additive="non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none">
                                        <p:cTn id="7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none">
                                        <p:cTn id="8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14"/>
          <p:cNvPicPr/>
          <p:nvPr/>
        </p:nvPicPr>
        <p:blipFill>
          <a:blip r:embed="rId2"/>
          <a:stretch>
            <a:fillRect/>
          </a:stretch>
        </p:blipFill>
        <p:spPr>
          <a:xfrm>
            <a:off x="7543800" y="0"/>
            <a:ext cx="1600200" cy="1592262"/>
          </a:xfrm>
          <a:prstGeom prst="rect">
            <a:avLst/>
          </a:prstGeom>
          <a:noFill/>
          <a:ln>
            <a:noFill/>
            <a:round/>
          </a:ln>
        </p:spPr>
      </p:pic>
      <p:sp>
        <p:nvSpPr>
          <p:cNvPr id="26627" name="Объект 1"/>
          <p:cNvSpPr>
            <a:spLocks noGrp="1"/>
          </p:cNvSpPr>
          <p:nvPr>
            <p:ph sz="quarter" idx="4294967295"/>
          </p:nvPr>
        </p:nvSpPr>
        <p:spPr>
          <a:xfrm flipH="1">
            <a:off x="609600" y="228600"/>
            <a:ext cx="6705600" cy="11430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2400" b="0" i="0" u="none">
                <a:solidFill>
                  <a:schemeClr val="tx1"/>
                </a:solidFill>
                <a:latin typeface="Arial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2000" b="0" i="0" u="none">
                <a:solidFill>
                  <a:schemeClr val="tx1"/>
                </a:solidFill>
                <a:latin typeface="Arial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1600" b="0" i="0" u="none">
                <a:solidFill>
                  <a:schemeClr val="tx1"/>
                </a:solidFill>
                <a:latin typeface="Arial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1600" b="0" i="0" u="none">
                <a:solidFill>
                  <a:schemeClr val="tx1"/>
                </a:solidFill>
                <a:latin typeface="Arial"/>
              </a:defRPr>
            </a:lvl5pPr>
          </a:lstStyle>
          <a:p>
            <a:pPr marL="342900" marR="0" lvl="0" indent="-342900"/>
            <a:r>
              <a:rPr>
                <a:solidFill>
                  <a:srgbClr val="006633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/>
            </a:r>
            <a:br>
              <a:rPr>
                <a:solidFill>
                  <a:srgbClr val="006633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</a:br>
            <a:endParaRPr>
              <a:effectLst>
                <a:outerShdw blurRad="38100" dist="38100" dir="2700000" algn="tl">
                  <a:schemeClr val="bg2"/>
                </a:outerShdw>
              </a:effectLst>
            </a:endParaRP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0"/>
            <a:ext cx="7958138" cy="1219200"/>
          </a:xfrm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  <a:noAutofit/>
          </a:bodyPr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4400" b="0" i="0" u="none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9pPr>
          </a:lstStyle>
          <a:p>
            <a:pPr marL="0" marR="0" lvl="0" indent="0"/>
            <a:r>
              <a:rPr sz="2800" b="1">
                <a:solidFill>
                  <a:srgbClr val="006633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       </a:t>
            </a:r>
            <a:r>
              <a:rPr sz="3200">
                <a:solidFill>
                  <a:srgbClr val="FFC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Преимущества информационных компьютерных технологий</a:t>
            </a:r>
          </a:p>
        </p:txBody>
      </p:sp>
      <p:sp>
        <p:nvSpPr>
          <p:cNvPr id="26629" name="Прямоугольник 2"/>
          <p:cNvSpPr/>
          <p:nvPr/>
        </p:nvSpPr>
        <p:spPr>
          <a:xfrm>
            <a:off x="304800" y="1658938"/>
            <a:ext cx="8039100" cy="18161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5pPr>
          </a:lstStyle>
          <a:p>
            <a:pPr marL="0" marR="0" lvl="0" indent="0">
              <a:spcBef>
                <a:spcPct val="20000"/>
              </a:spcBef>
              <a:buClr>
                <a:srgbClr val="CCECFF"/>
              </a:buClr>
              <a:buSzPct val="115000"/>
            </a:pPr>
            <a:r>
              <a:rPr sz="2800">
                <a:solidFill>
                  <a:srgbClr val="FF0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Постановка проблемных задач, поощрение ребенка при их правильном решении компьютером, является стимулом познавательной активности детей.</a:t>
            </a:r>
          </a:p>
        </p:txBody>
      </p:sp>
      <p:pic>
        <p:nvPicPr>
          <p:cNvPr id="26630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6581775" y="4191000"/>
            <a:ext cx="1762125" cy="2133600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childTnLst>
                                    <p:set>
                                      <p:cBhvr additive="non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none">
                                        <p:cTn id="7" dur="2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none">
                                        <p:cTn id="8" dur="2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14"/>
          <p:cNvPicPr/>
          <p:nvPr/>
        </p:nvPicPr>
        <p:blipFill>
          <a:blip r:embed="rId2"/>
          <a:stretch>
            <a:fillRect/>
          </a:stretch>
        </p:blipFill>
        <p:spPr>
          <a:xfrm>
            <a:off x="7543800" y="0"/>
            <a:ext cx="1600200" cy="1592262"/>
          </a:xfrm>
          <a:prstGeom prst="rect">
            <a:avLst/>
          </a:prstGeom>
          <a:noFill/>
          <a:ln>
            <a:noFill/>
            <a:round/>
          </a:ln>
        </p:spPr>
      </p:pic>
      <p:sp>
        <p:nvSpPr>
          <p:cNvPr id="27651" name="Объект 1"/>
          <p:cNvSpPr>
            <a:spLocks noGrp="1"/>
          </p:cNvSpPr>
          <p:nvPr>
            <p:ph sz="quarter" idx="4294967295"/>
          </p:nvPr>
        </p:nvSpPr>
        <p:spPr>
          <a:xfrm flipH="1">
            <a:off x="609600" y="228600"/>
            <a:ext cx="6705600" cy="11430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2400" b="0" i="0" u="none">
                <a:solidFill>
                  <a:schemeClr val="tx1"/>
                </a:solidFill>
                <a:latin typeface="Arial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2000" b="0" i="0" u="none">
                <a:solidFill>
                  <a:schemeClr val="tx1"/>
                </a:solidFill>
                <a:latin typeface="Arial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1600" b="0" i="0" u="none">
                <a:solidFill>
                  <a:schemeClr val="tx1"/>
                </a:solidFill>
                <a:latin typeface="Arial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1600" b="0" i="0" u="none">
                <a:solidFill>
                  <a:schemeClr val="tx1"/>
                </a:solidFill>
                <a:latin typeface="Arial"/>
              </a:defRPr>
            </a:lvl5pPr>
          </a:lstStyle>
          <a:p>
            <a:pPr marL="342900" marR="0" lvl="0" indent="-342900"/>
            <a:r>
              <a:rPr>
                <a:solidFill>
                  <a:srgbClr val="006633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/>
            </a:r>
            <a:br>
              <a:rPr>
                <a:solidFill>
                  <a:srgbClr val="006633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</a:br>
            <a:endParaRPr>
              <a:effectLst>
                <a:outerShdw blurRad="38100" dist="38100" dir="2700000" algn="tl">
                  <a:schemeClr val="bg2"/>
                </a:outerShdw>
              </a:effectLst>
            </a:endParaRPr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0"/>
            <a:ext cx="7958138" cy="1219200"/>
          </a:xfrm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  <a:noAutofit/>
          </a:bodyPr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4400" b="0" i="0" u="none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9pPr>
          </a:lstStyle>
          <a:p>
            <a:pPr marL="0" marR="0" lvl="0" indent="0"/>
            <a:r>
              <a:rPr sz="2800" b="1">
                <a:solidFill>
                  <a:srgbClr val="C00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 </a:t>
            </a:r>
            <a:r>
              <a:rPr sz="3600">
                <a:solidFill>
                  <a:srgbClr val="FF0000"/>
                </a:solidFill>
                <a:effectLst>
                  <a:outerShdw blurRad="38100" dist="38100" dir="2700000" algn="tl">
                    <a:schemeClr val="bg2"/>
                  </a:outerShdw>
                </a:effectLst>
                <a:ea typeface="Arial"/>
              </a:rPr>
              <a:t>Цитата из послания президента России</a:t>
            </a:r>
          </a:p>
        </p:txBody>
      </p:sp>
      <p:pic>
        <p:nvPicPr>
          <p:cNvPr id="27653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6815138" y="4572000"/>
            <a:ext cx="1762125" cy="2133600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27654" name="Прямоугольник 2"/>
          <p:cNvSpPr/>
          <p:nvPr/>
        </p:nvSpPr>
        <p:spPr>
          <a:xfrm>
            <a:off x="533400" y="1228725"/>
            <a:ext cx="7162800" cy="3957638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5pPr>
          </a:lstStyle>
          <a:p>
            <a:pPr marL="0" marR="0" lvl="0" indent="0">
              <a:spcBef>
                <a:spcPct val="20000"/>
              </a:spcBef>
              <a:buClr>
                <a:srgbClr val="CCECFF"/>
              </a:buClr>
              <a:buSzPct val="115000"/>
            </a:pPr>
            <a:endParaRPr sz="2800">
              <a:solidFill>
                <a:srgbClr val="00B050"/>
              </a:solidFill>
              <a:effectLst>
                <a:outerShdw blurRad="38100" dist="38100" dir="2700000" algn="tl">
                  <a:schemeClr val="bg2"/>
                </a:outerShdw>
              </a:effectLst>
              <a:latin typeface="Calibri" pitchFamily="34" charset="0"/>
            </a:endParaRPr>
          </a:p>
          <a:p>
            <a:pPr marL="0" marR="0" lvl="0" indent="0">
              <a:spcBef>
                <a:spcPct val="20000"/>
              </a:spcBef>
              <a:buClr>
                <a:srgbClr val="CCECFF"/>
              </a:buClr>
              <a:buSzPct val="115000"/>
            </a:pPr>
            <a:r>
              <a:rPr sz="3600">
                <a:solidFill>
                  <a:srgbClr val="FFC000"/>
                </a:solidFill>
                <a:effectLst>
                  <a:outerShdw blurRad="38100" dist="38100" dir="2700000" algn="tl">
                    <a:schemeClr val="bg2"/>
                  </a:outerShdw>
                </a:effectLst>
                <a:latin typeface="Calibri" pitchFamily="34" charset="0"/>
              </a:rPr>
              <a:t>«Никакие технологии не заменят хорошего педагога. Сегодняшнему учителю должны быть доступны все современные достижения науки о ребёнке и технологические возможности» </a:t>
            </a:r>
            <a:endParaRPr sz="3600">
              <a:solidFill>
                <a:srgbClr val="FFC000"/>
              </a:solidFill>
              <a:effectLst>
                <a:outerShdw blurRad="38100" dist="38100" dir="2700000" algn="tl">
                  <a:schemeClr val="bg2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childTnLst>
                                    <p:set>
                                      <p:cBhvr additive="non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none">
                                        <p:cTn id="7" dur="2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none">
                                        <p:cTn id="8" dur="2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760413" y="455613"/>
            <a:ext cx="7921625" cy="304800"/>
          </a:xfrm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  <a:noAutofit/>
          </a:bodyPr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4400" b="0" i="0" u="none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9pPr>
          </a:lstStyle>
          <a:p>
            <a:pPr marL="0" marR="0" lvl="0" indent="0" eaLnBrk="1" hangingPunct="1"/>
            <a:r>
              <a:rPr sz="3600">
                <a:solidFill>
                  <a:srgbClr val="FF0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/>
            </a:r>
            <a:br>
              <a:rPr sz="3600">
                <a:solidFill>
                  <a:srgbClr val="FF0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</a:br>
            <a:r>
              <a:rPr sz="3600">
                <a:solidFill>
                  <a:srgbClr val="FF0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Безопасность детей на дорогах –</a:t>
            </a:r>
            <a:br>
              <a:rPr sz="3600">
                <a:solidFill>
                  <a:srgbClr val="FF0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</a:br>
            <a:r>
              <a:rPr sz="3600">
                <a:solidFill>
                  <a:srgbClr val="FF0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это наше общее дело!</a:t>
            </a:r>
            <a:br>
              <a:rPr sz="3600">
                <a:solidFill>
                  <a:srgbClr val="FF0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</a:br>
            <a:endParaRPr sz="3600">
              <a:solidFill>
                <a:srgbClr val="FF0000"/>
              </a:solidFill>
              <a:effectLst>
                <a:outerShdw blurRad="38100" dist="38100" dir="2700000" algn="tl">
                  <a:schemeClr val="bg2"/>
                </a:outerShdw>
              </a:effectLst>
            </a:endParaRPr>
          </a:p>
        </p:txBody>
      </p:sp>
      <p:sp>
        <p:nvSpPr>
          <p:cNvPr id="5123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5613" y="3922713"/>
            <a:ext cx="8226425" cy="2173287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2800" b="0" i="0" u="none">
                <a:solidFill>
                  <a:schemeClr val="tx1"/>
                </a:solidFill>
                <a:latin typeface="Arial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2400" b="0" i="0" u="none">
                <a:solidFill>
                  <a:schemeClr val="tx1"/>
                </a:solidFill>
                <a:latin typeface="Arial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2000" b="0" i="0" u="none">
                <a:solidFill>
                  <a:schemeClr val="tx1"/>
                </a:solidFill>
                <a:latin typeface="Arial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5pPr>
          </a:lstStyle>
          <a:p>
            <a:pPr marL="342900" marR="0" lvl="0" indent="-342900" algn="ctr" eaLnBrk="1" hangingPunct="1">
              <a:buNone/>
            </a:pPr>
            <a:r>
              <a:rPr sz="2400" i="1">
                <a:solidFill>
                  <a:srgbClr val="00994D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Для решения сегодняшней сверхзадачи: сохранения главного богатства государства – молодого поколения – необходимы понимание и твердая воля каждого из нас: педагогов, родителей и учащихся.</a:t>
            </a:r>
          </a:p>
          <a:p>
            <a:pPr marL="342900" marR="0" lvl="0" indent="-342900" algn="ctr" eaLnBrk="1" hangingPunct="1">
              <a:buNone/>
            </a:pPr>
            <a:r>
              <a:rPr sz="2400" i="1">
                <a:solidFill>
                  <a:srgbClr val="00994D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 Ибо сберечь здоровье детей – значит, сохранить жизнь нации.</a:t>
            </a:r>
            <a:r>
              <a:rPr sz="2400" b="1" i="1">
                <a:solidFill>
                  <a:srgbClr val="00994D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/>
            </a:r>
            <a:br>
              <a:rPr sz="2400" b="1" i="1">
                <a:solidFill>
                  <a:srgbClr val="00994D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</a:br>
            <a:endParaRPr sz="2400" b="1" i="1">
              <a:solidFill>
                <a:srgbClr val="00994D"/>
              </a:solidFill>
              <a:effectLst>
                <a:outerShdw blurRad="38100" dist="38100" dir="2700000" algn="tl">
                  <a:schemeClr val="bg2"/>
                </a:outerShdw>
              </a:effectLst>
            </a:endParaRPr>
          </a:p>
          <a:p>
            <a:pPr marL="342900" marR="0" lvl="0" indent="-342900" eaLnBrk="1" hangingPunct="1">
              <a:lnSpc>
                <a:spcPct val="90000"/>
              </a:lnSpc>
            </a:pPr>
            <a:endParaRPr sz="2400">
              <a:effectLst>
                <a:outerShdw blurRad="38100" dist="38100" dir="2700000" algn="tl">
                  <a:schemeClr val="bg2"/>
                </a:outerShdw>
              </a:effectLst>
            </a:endParaRPr>
          </a:p>
        </p:txBody>
      </p:sp>
      <p:pic>
        <p:nvPicPr>
          <p:cNvPr id="5124" name="Picture 14"/>
          <p:cNvPicPr/>
          <p:nvPr/>
        </p:nvPicPr>
        <p:blipFill>
          <a:blip r:embed="rId2"/>
          <a:stretch>
            <a:fillRect/>
          </a:stretch>
        </p:blipFill>
        <p:spPr>
          <a:xfrm>
            <a:off x="7543800" y="0"/>
            <a:ext cx="1600200" cy="1592262"/>
          </a:xfrm>
          <a:prstGeom prst="rect">
            <a:avLst/>
          </a:prstGeom>
          <a:noFill/>
          <a:ln>
            <a:noFill/>
            <a:round/>
          </a:ln>
        </p:spPr>
      </p:pic>
      <p:sp>
        <p:nvSpPr>
          <p:cNvPr id="5125" name="Объект 1"/>
          <p:cNvSpPr>
            <a:spLocks noGrp="1"/>
          </p:cNvSpPr>
          <p:nvPr>
            <p:ph sz="quarter" idx="4294967295"/>
          </p:nvPr>
        </p:nvSpPr>
        <p:spPr>
          <a:xfrm>
            <a:off x="455613" y="1598613"/>
            <a:ext cx="4037012" cy="217170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2400" b="0" i="0" u="none">
                <a:solidFill>
                  <a:schemeClr val="tx1"/>
                </a:solidFill>
                <a:latin typeface="Arial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2000" b="0" i="0" u="none">
                <a:solidFill>
                  <a:schemeClr val="tx1"/>
                </a:solidFill>
                <a:latin typeface="Arial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1600" b="0" i="0" u="none">
                <a:solidFill>
                  <a:schemeClr val="tx1"/>
                </a:solidFill>
                <a:latin typeface="Arial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1600" b="0" i="0" u="none">
                <a:solidFill>
                  <a:schemeClr val="tx1"/>
                </a:solidFill>
                <a:latin typeface="Arial"/>
              </a:defRPr>
            </a:lvl5pPr>
          </a:lstStyle>
          <a:p>
            <a:pPr marL="342900" marR="0" lvl="0" indent="-342900"/>
            <a:endParaRPr sz="3200">
              <a:effectLst>
                <a:outerShdw blurRad="38100" dist="38100" dir="2700000" algn="tl">
                  <a:schemeClr val="bg2"/>
                </a:outerShdw>
              </a:effectLst>
            </a:endParaRPr>
          </a:p>
        </p:txBody>
      </p:sp>
      <p:pic>
        <p:nvPicPr>
          <p:cNvPr id="5126" name="Picture 7" descr="C:\Users\Лариса\Desktop\dsc01262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457200" y="1592262"/>
            <a:ext cx="4059238" cy="233362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5127" name="Picture 8" descr="C:\Users\Лариса\Desktop\dsc01284 (1).jpg"/>
          <p:cNvPicPr>
            <a:picLocks noGrp="1"/>
          </p:cNvPicPr>
          <p:nvPr>
            <p:ph sz="quarter" idx="4294967295"/>
          </p:nvPr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14938" y="1592262"/>
            <a:ext cx="2895600" cy="2178050"/>
          </a:xfrm>
          <a:prstGeom prst="rect">
            <a:avLst/>
          </a:prstGeom>
          <a:noFill/>
          <a:ln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childTnLst>
                                    <p:set>
                                      <p:cBhvr additive="non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none">
                                        <p:cTn id="7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none">
                                        <p:cTn id="8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760413" y="455613"/>
            <a:ext cx="7921625" cy="304800"/>
          </a:xfrm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  <a:noAutofit/>
          </a:bodyPr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4400" b="0" i="0" u="none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9pPr>
          </a:lstStyle>
          <a:p>
            <a:pPr marL="0" marR="0" lvl="0" indent="0" eaLnBrk="1" hangingPunct="1"/>
            <a:r>
              <a:rPr sz="3200">
                <a:solidFill>
                  <a:srgbClr val="FF0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/>
            </a:r>
            <a:br>
              <a:rPr sz="3200">
                <a:solidFill>
                  <a:srgbClr val="FF0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</a:br>
            <a:r>
              <a:rPr sz="3200">
                <a:solidFill>
                  <a:srgbClr val="FF0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Безопасность детей на дорогах –</a:t>
            </a:r>
            <a:br>
              <a:rPr sz="3200">
                <a:solidFill>
                  <a:srgbClr val="FF0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</a:br>
            <a:r>
              <a:rPr sz="3200">
                <a:solidFill>
                  <a:srgbClr val="FF0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это наше общее дело!</a:t>
            </a:r>
            <a:br>
              <a:rPr sz="3200">
                <a:solidFill>
                  <a:srgbClr val="FF0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</a:br>
            <a:endParaRPr sz="3200">
              <a:solidFill>
                <a:srgbClr val="FF0000"/>
              </a:solidFill>
              <a:effectLst>
                <a:outerShdw blurRad="38100" dist="38100" dir="2700000" algn="tl">
                  <a:schemeClr val="bg2"/>
                </a:outerShdw>
              </a:effectLst>
            </a:endParaRPr>
          </a:p>
        </p:txBody>
      </p:sp>
      <p:sp>
        <p:nvSpPr>
          <p:cNvPr id="6147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971800" y="3922713"/>
            <a:ext cx="5710238" cy="2173287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2800" b="0" i="0" u="none">
                <a:solidFill>
                  <a:schemeClr val="tx1"/>
                </a:solidFill>
                <a:latin typeface="Arial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2400" b="0" i="0" u="none">
                <a:solidFill>
                  <a:schemeClr val="tx1"/>
                </a:solidFill>
                <a:latin typeface="Arial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2000" b="0" i="0" u="none">
                <a:solidFill>
                  <a:schemeClr val="tx1"/>
                </a:solidFill>
                <a:latin typeface="Arial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5pPr>
          </a:lstStyle>
          <a:p>
            <a:pPr marL="0" marR="0" lvl="0" indent="0">
              <a:spcBef>
                <a:spcPts val="700"/>
              </a:spcBef>
              <a:buClr>
                <a:srgbClr val="DD8047"/>
              </a:buClr>
              <a:buSzPct val="60000"/>
              <a:buNone/>
            </a:pPr>
            <a:r>
              <a:rPr sz="2400">
                <a:solidFill>
                  <a:srgbClr val="00994D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- воспитанию и развитию творческих способностей ребенка; </a:t>
            </a:r>
          </a:p>
          <a:p>
            <a:pPr marL="0" marR="0" lvl="0" indent="0">
              <a:spcBef>
                <a:spcPts val="700"/>
              </a:spcBef>
              <a:buClr>
                <a:srgbClr val="DD8047"/>
              </a:buClr>
              <a:buSzPct val="60000"/>
              <a:buNone/>
            </a:pPr>
            <a:r>
              <a:rPr sz="2400">
                <a:solidFill>
                  <a:srgbClr val="FF0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- формированию его личности;</a:t>
            </a:r>
          </a:p>
          <a:p>
            <a:pPr marL="0" marR="0" lvl="0" indent="0">
              <a:spcBef>
                <a:spcPts val="700"/>
              </a:spcBef>
              <a:buClr>
                <a:srgbClr val="DD8047"/>
              </a:buClr>
              <a:buSzPct val="60000"/>
              <a:buNone/>
            </a:pPr>
            <a:r>
              <a:rPr sz="2400">
                <a:solidFill>
                  <a:srgbClr val="FFC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- обогащению интеллектуальной сферы школьника; </a:t>
            </a:r>
          </a:p>
          <a:p>
            <a:pPr marL="0" marR="0" lvl="0" indent="0">
              <a:spcBef>
                <a:spcPts val="700"/>
              </a:spcBef>
              <a:buClr>
                <a:srgbClr val="DD8047"/>
              </a:buClr>
              <a:buSzPct val="60000"/>
              <a:buNone/>
            </a:pPr>
            <a:r>
              <a:rPr sz="2400">
                <a:solidFill>
                  <a:srgbClr val="00994D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- позволяет расширить возможности педагога.</a:t>
            </a:r>
          </a:p>
          <a:p>
            <a:pPr marL="342900" marR="0" lvl="0" indent="-342900" eaLnBrk="1" hangingPunct="1">
              <a:lnSpc>
                <a:spcPct val="90000"/>
              </a:lnSpc>
            </a:pPr>
            <a:endParaRPr sz="2400">
              <a:solidFill>
                <a:srgbClr val="00994D"/>
              </a:solidFill>
              <a:effectLst>
                <a:outerShdw blurRad="38100" dist="38100" dir="2700000" algn="tl">
                  <a:schemeClr val="bg2"/>
                </a:outerShdw>
              </a:effectLst>
            </a:endParaRPr>
          </a:p>
        </p:txBody>
      </p:sp>
      <p:pic>
        <p:nvPicPr>
          <p:cNvPr id="6148" name="Picture 14"/>
          <p:cNvPicPr/>
          <p:nvPr/>
        </p:nvPicPr>
        <p:blipFill>
          <a:blip r:embed="rId2"/>
          <a:stretch>
            <a:fillRect/>
          </a:stretch>
        </p:blipFill>
        <p:spPr>
          <a:xfrm>
            <a:off x="7543800" y="0"/>
            <a:ext cx="1600200" cy="1592262"/>
          </a:xfrm>
          <a:prstGeom prst="rect">
            <a:avLst/>
          </a:prstGeom>
          <a:noFill/>
          <a:ln>
            <a:noFill/>
            <a:round/>
          </a:ln>
        </p:spPr>
      </p:pic>
      <p:sp>
        <p:nvSpPr>
          <p:cNvPr id="6149" name="Объект 1"/>
          <p:cNvSpPr>
            <a:spLocks noGrp="1"/>
          </p:cNvSpPr>
          <p:nvPr>
            <p:ph sz="quarter" idx="4294967295"/>
          </p:nvPr>
        </p:nvSpPr>
        <p:spPr>
          <a:xfrm>
            <a:off x="381000" y="1603375"/>
            <a:ext cx="8305800" cy="217170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2400" b="0" i="0" u="none">
                <a:solidFill>
                  <a:schemeClr val="tx1"/>
                </a:solidFill>
                <a:latin typeface="Arial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2000" b="0" i="0" u="none">
                <a:solidFill>
                  <a:schemeClr val="tx1"/>
                </a:solidFill>
                <a:latin typeface="Arial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1600" b="0" i="0" u="none">
                <a:solidFill>
                  <a:schemeClr val="tx1"/>
                </a:solidFill>
                <a:latin typeface="Arial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1600" b="0" i="0" u="none">
                <a:solidFill>
                  <a:schemeClr val="tx1"/>
                </a:solidFill>
                <a:latin typeface="Arial"/>
              </a:defRPr>
            </a:lvl5pPr>
          </a:lstStyle>
          <a:p>
            <a:pPr marL="0" marR="0" lvl="0" indent="0">
              <a:buNone/>
            </a:pPr>
            <a:r>
              <a:rPr>
                <a:solidFill>
                  <a:srgbClr val="FFC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Использование компьютера, мультимедиа и других технических средств в образовательной деятельности школьного образовательного учреждения по профилактике детского дорожно-транспортного травматизма способствует:</a:t>
            </a:r>
          </a:p>
          <a:p>
            <a:pPr marL="342900" marR="0" lvl="0" indent="-342900"/>
            <a:endParaRPr sz="3200">
              <a:effectLst>
                <a:outerShdw blurRad="38100" dist="38100" dir="2700000" algn="tl">
                  <a:schemeClr val="bg2"/>
                </a:outerShdw>
              </a:effectLst>
            </a:endParaRPr>
          </a:p>
        </p:txBody>
      </p:sp>
      <p:sp>
        <p:nvSpPr>
          <p:cNvPr id="6150" name="Объект 2"/>
          <p:cNvSpPr>
            <a:spLocks noGrp="1"/>
          </p:cNvSpPr>
          <p:nvPr>
            <p:ph sz="quarter" idx="4294967295"/>
          </p:nvPr>
        </p:nvSpPr>
        <p:spPr>
          <a:xfrm>
            <a:off x="9448800" y="1592263"/>
            <a:ext cx="4037013" cy="217170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2400" b="0" i="0" u="none">
                <a:solidFill>
                  <a:schemeClr val="tx1"/>
                </a:solidFill>
                <a:latin typeface="Arial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2000" b="0" i="0" u="none">
                <a:solidFill>
                  <a:schemeClr val="tx1"/>
                </a:solidFill>
                <a:latin typeface="Arial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1600" b="0" i="0" u="none">
                <a:solidFill>
                  <a:schemeClr val="tx1"/>
                </a:solidFill>
                <a:latin typeface="Arial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1600" b="0" i="0" u="none">
                <a:solidFill>
                  <a:schemeClr val="tx1"/>
                </a:solidFill>
                <a:latin typeface="Arial"/>
              </a:defRPr>
            </a:lvl5pPr>
          </a:lstStyle>
          <a:p>
            <a:pPr marL="342900" marR="0" lvl="0" indent="-342900"/>
            <a:endParaRPr sz="3200">
              <a:effectLst>
                <a:outerShdw blurRad="38100" dist="38100" dir="2700000" algn="tl">
                  <a:schemeClr val="bg2"/>
                </a:outerShdw>
              </a:effectLst>
            </a:endParaRPr>
          </a:p>
        </p:txBody>
      </p:sp>
      <p:pic>
        <p:nvPicPr>
          <p:cNvPr id="6151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381000" y="3733800"/>
            <a:ext cx="1590675" cy="2925762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childTnLst>
                                    <p:set>
                                      <p:cBhvr additive="non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none">
                                        <p:cTn id="7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none">
                                        <p:cTn id="8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5613" y="3922713"/>
            <a:ext cx="8226425" cy="2173287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2800" b="0" i="0" u="none">
                <a:solidFill>
                  <a:schemeClr val="tx1"/>
                </a:solidFill>
                <a:latin typeface="Arial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2400" b="0" i="0" u="none">
                <a:solidFill>
                  <a:schemeClr val="tx1"/>
                </a:solidFill>
                <a:latin typeface="Arial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2000" b="0" i="0" u="none">
                <a:solidFill>
                  <a:schemeClr val="tx1"/>
                </a:solidFill>
                <a:latin typeface="Arial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5pPr>
          </a:lstStyle>
          <a:p>
            <a:pPr marL="342900" marR="0" lvl="0" indent="-342900"/>
            <a:r>
              <a:rPr sz="2400">
                <a:solidFill>
                  <a:srgbClr val="FF0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- виды транспортных средств;</a:t>
            </a:r>
          </a:p>
          <a:p>
            <a:pPr marL="342900" marR="0" lvl="0" indent="-342900"/>
            <a:r>
              <a:rPr sz="2400">
                <a:solidFill>
                  <a:srgbClr val="FFC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- светофор, история его развития;</a:t>
            </a:r>
          </a:p>
          <a:p>
            <a:pPr marL="342900" marR="0" lvl="0" indent="-342900"/>
            <a:r>
              <a:rPr sz="2400">
                <a:solidFill>
                  <a:srgbClr val="00994D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- виды дорожных знаков и их назначение;</a:t>
            </a:r>
          </a:p>
          <a:p>
            <a:pPr marL="342900" marR="0" lvl="0" indent="-342900"/>
            <a:r>
              <a:rPr sz="2400">
                <a:solidFill>
                  <a:srgbClr val="FF0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- причины дорожно-транспортных происшествий;</a:t>
            </a:r>
          </a:p>
          <a:p>
            <a:pPr marL="342900" marR="0" lvl="0" indent="-342900"/>
            <a:r>
              <a:rPr sz="2400">
                <a:solidFill>
                  <a:srgbClr val="FFC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- история ГИБДД.</a:t>
            </a:r>
          </a:p>
          <a:p>
            <a:pPr marL="342900" marR="0" lvl="0" indent="-342900" eaLnBrk="1" hangingPunct="1">
              <a:lnSpc>
                <a:spcPct val="90000"/>
              </a:lnSpc>
            </a:pPr>
            <a:endParaRPr sz="2400">
              <a:effectLst>
                <a:outerShdw blurRad="38100" dist="38100" dir="2700000" algn="tl">
                  <a:schemeClr val="bg2"/>
                </a:outerShdw>
              </a:effectLst>
            </a:endParaRPr>
          </a:p>
        </p:txBody>
      </p:sp>
      <p:pic>
        <p:nvPicPr>
          <p:cNvPr id="7171" name="Picture 14"/>
          <p:cNvPicPr/>
          <p:nvPr/>
        </p:nvPicPr>
        <p:blipFill>
          <a:blip r:embed="rId2"/>
          <a:stretch>
            <a:fillRect/>
          </a:stretch>
        </p:blipFill>
        <p:spPr>
          <a:xfrm>
            <a:off x="7543800" y="0"/>
            <a:ext cx="1600200" cy="1592262"/>
          </a:xfrm>
          <a:prstGeom prst="rect">
            <a:avLst/>
          </a:prstGeom>
          <a:noFill/>
          <a:ln>
            <a:noFill/>
            <a:round/>
          </a:ln>
        </p:spPr>
      </p:pic>
      <p:sp>
        <p:nvSpPr>
          <p:cNvPr id="7172" name="Объект 1"/>
          <p:cNvSpPr>
            <a:spLocks noGrp="1"/>
          </p:cNvSpPr>
          <p:nvPr>
            <p:ph sz="quarter" idx="4294967295"/>
          </p:nvPr>
        </p:nvSpPr>
        <p:spPr>
          <a:xfrm>
            <a:off x="455613" y="1598613"/>
            <a:ext cx="4037012" cy="217170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2400" b="0" i="0" u="none">
                <a:solidFill>
                  <a:schemeClr val="tx1"/>
                </a:solidFill>
                <a:latin typeface="Arial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2000" b="0" i="0" u="none">
                <a:solidFill>
                  <a:schemeClr val="tx1"/>
                </a:solidFill>
                <a:latin typeface="Arial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1600" b="0" i="0" u="none">
                <a:solidFill>
                  <a:schemeClr val="tx1"/>
                </a:solidFill>
                <a:latin typeface="Arial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1600" b="0" i="0" u="none">
                <a:solidFill>
                  <a:schemeClr val="tx1"/>
                </a:solidFill>
                <a:latin typeface="Arial"/>
              </a:defRPr>
            </a:lvl5pPr>
          </a:lstStyle>
          <a:p>
            <a:pPr marL="342900" marR="0" lvl="0" indent="-342900"/>
            <a:endParaRPr>
              <a:effectLst>
                <a:outerShdw blurRad="38100" dist="38100" dir="2700000" algn="tl">
                  <a:schemeClr val="bg2"/>
                </a:outerShdw>
              </a:effectLst>
            </a:endParaRPr>
          </a:p>
        </p:txBody>
      </p:sp>
      <p:sp>
        <p:nvSpPr>
          <p:cNvPr id="7173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760413" y="455613"/>
            <a:ext cx="7921625" cy="304800"/>
          </a:xfrm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  <a:noAutofit/>
          </a:bodyPr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4400" b="0" i="0" u="none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9pPr>
          </a:lstStyle>
          <a:p>
            <a:pPr marL="0" marR="0" lvl="0" indent="0"/>
            <a:r>
              <a:rPr sz="3200">
                <a:solidFill>
                  <a:srgbClr val="00994D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Мультимедийные презентации</a:t>
            </a:r>
            <a:r>
              <a:rPr sz="2800">
                <a:solidFill>
                  <a:srgbClr val="00994D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/>
            </a:r>
            <a:br>
              <a:rPr sz="2800">
                <a:solidFill>
                  <a:srgbClr val="00994D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</a:br>
            <a:r>
              <a:rPr sz="2400" b="1">
                <a:solidFill>
                  <a:srgbClr val="00994D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компьютерные презентации в программе Power Point:</a:t>
            </a:r>
            <a:endParaRPr sz="2400">
              <a:solidFill>
                <a:srgbClr val="00994D"/>
              </a:solidFill>
              <a:effectLst>
                <a:outerShdw blurRad="38100" dist="38100" dir="2700000" algn="tl">
                  <a:schemeClr val="bg2"/>
                </a:outerShdw>
              </a:effectLst>
            </a:endParaRPr>
          </a:p>
        </p:txBody>
      </p:sp>
      <p:pic>
        <p:nvPicPr>
          <p:cNvPr id="7174" name="Picture 3" descr="C:\Users\Лариса\Desktop\Новая папка (3)\IMG-20210122-WA0002 (1).jpg"/>
          <p:cNvPicPr>
            <a:picLocks noGrp="1"/>
          </p:cNvPicPr>
          <p:nvPr>
            <p:ph sz="quarter" idx="4294967295"/>
          </p:nvPr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14938" y="1598612"/>
            <a:ext cx="2895600" cy="2171700"/>
          </a:xfrm>
          <a:prstGeom prst="rect">
            <a:avLst/>
          </a:prstGeom>
          <a:noFill/>
          <a:ln>
            <a:miter lim="800000"/>
          </a:ln>
        </p:spPr>
      </p:pic>
      <p:sp>
        <p:nvSpPr>
          <p:cNvPr id="7175" name="Скругленный прямоугольник 6"/>
          <p:cNvSpPr/>
          <p:nvPr/>
        </p:nvSpPr>
        <p:spPr>
          <a:xfrm>
            <a:off x="457200" y="1592262"/>
            <a:ext cx="4114800" cy="2217738"/>
          </a:xfrm>
          <a:prstGeom prst="roundRect">
            <a:avLst>
              <a:gd name="adj" fmla="val 10000"/>
            </a:avLst>
          </a:prstGeom>
          <a:blipFill rotWithShape="0">
            <a:blip r:embed="rId4"/>
            <a:stretch>
              <a:fillRect/>
            </a:stretch>
          </a:blipFill>
          <a:ln w="19050">
            <a:solidFill>
              <a:srgbClr val="FFFFFF"/>
            </a:solidFill>
            <a:miter lim="800000"/>
          </a:ln>
        </p:spPr>
        <p:txBody>
          <a:bodyPr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3200" b="0" i="0" u="none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2800" b="0" i="0" u="none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2400" b="0" i="0" u="none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2000" b="0" i="0" u="none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2000" b="0" i="0" u="none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lang="ru-RU" altLang="en-US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lang="ru-RU" altLang="en-US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lang="ru-RU" altLang="en-US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lang="ru-RU" altLang="en-US"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childTnLst>
                                    <p:set>
                                      <p:cBhvr additive="non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none">
                                        <p:cTn id="7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none">
                                        <p:cTn id="8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5613" y="1219200"/>
            <a:ext cx="8226425" cy="434340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2800" b="0" i="0" u="none">
                <a:solidFill>
                  <a:schemeClr val="tx1"/>
                </a:solidFill>
                <a:latin typeface="Arial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2400" b="0" i="0" u="none">
                <a:solidFill>
                  <a:schemeClr val="tx1"/>
                </a:solidFill>
                <a:latin typeface="Arial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2000" b="0" i="0" u="none">
                <a:solidFill>
                  <a:schemeClr val="tx1"/>
                </a:solidFill>
                <a:latin typeface="Arial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5pPr>
          </a:lstStyle>
          <a:p>
            <a:pPr marL="342900" marR="0" lvl="0" indent="-342900" eaLnBrk="1" hangingPunct="1"/>
            <a:r>
              <a:rPr>
                <a:solidFill>
                  <a:srgbClr val="FFC000"/>
                </a:solidFill>
                <a:effectLst>
                  <a:outerShdw blurRad="38100" dist="38100" dir="2700000" algn="tl">
                    <a:schemeClr val="bg2"/>
                  </a:outerShdw>
                </a:effectLst>
                <a:latin typeface="Calibri" pitchFamily="34" charset="0"/>
              </a:rPr>
              <a:t>Должны быть наполнены достоверной и полезной информацией (правилами безопасного поведения), которая содержится в рисунках, текстах, заданиях.</a:t>
            </a:r>
          </a:p>
          <a:p>
            <a:pPr marL="342900" marR="0" lvl="0" indent="-342900" eaLnBrk="1" hangingPunct="1"/>
            <a:r>
              <a:rPr>
                <a:solidFill>
                  <a:srgbClr val="00994D"/>
                </a:solidFill>
                <a:effectLst>
                  <a:outerShdw blurRad="38100" dist="38100" dir="2700000" algn="tl">
                    <a:schemeClr val="bg2"/>
                  </a:outerShdw>
                </a:effectLst>
                <a:latin typeface="Calibri" pitchFamily="34" charset="0"/>
              </a:rPr>
              <a:t>Быть источником актуальной и значимой информации для ребёнка.</a:t>
            </a:r>
          </a:p>
          <a:p>
            <a:pPr marL="342900" marR="0" lvl="0" indent="-342900" eaLnBrk="1" hangingPunct="1"/>
            <a:r>
              <a:rPr>
                <a:solidFill>
                  <a:srgbClr val="FF0000"/>
                </a:solidFill>
                <a:effectLst>
                  <a:outerShdw blurRad="38100" dist="38100" dir="2700000" algn="tl">
                    <a:schemeClr val="bg2"/>
                  </a:outerShdw>
                </a:effectLst>
                <a:latin typeface="Calibri" pitchFamily="34" charset="0"/>
              </a:rPr>
              <a:t>Соответствовать возрасту ребёнка.</a:t>
            </a:r>
          </a:p>
          <a:p>
            <a:pPr marL="342900" marR="0" lvl="0" indent="-342900" eaLnBrk="1" hangingPunct="1"/>
            <a:r>
              <a:rPr>
                <a:solidFill>
                  <a:srgbClr val="FFC000"/>
                </a:solidFill>
                <a:effectLst>
                  <a:outerShdw blurRad="38100" dist="38100" dir="2700000" algn="tl">
                    <a:schemeClr val="bg2"/>
                  </a:outerShdw>
                </a:effectLst>
                <a:latin typeface="Calibri" pitchFamily="34" charset="0"/>
              </a:rPr>
              <a:t>Быть безопасными для психического состояния.</a:t>
            </a:r>
          </a:p>
          <a:p>
            <a:pPr marL="342900" marR="0" lvl="0" indent="-342900" eaLnBrk="1" hangingPunct="1"/>
            <a:r>
              <a:rPr>
                <a:solidFill>
                  <a:srgbClr val="00994D"/>
                </a:solidFill>
                <a:effectLst>
                  <a:outerShdw blurRad="38100" dist="38100" dir="2700000" algn="tl">
                    <a:schemeClr val="bg2"/>
                  </a:outerShdw>
                </a:effectLst>
                <a:latin typeface="Calibri" pitchFamily="34" charset="0"/>
              </a:rPr>
              <a:t>Быть яркими, привлекательными.</a:t>
            </a:r>
          </a:p>
          <a:p>
            <a:pPr marL="342900" marR="0" lvl="0" indent="-342900" eaLnBrk="1" hangingPunct="1">
              <a:lnSpc>
                <a:spcPct val="90000"/>
              </a:lnSpc>
            </a:pPr>
            <a:endParaRPr>
              <a:solidFill>
                <a:srgbClr val="00994D"/>
              </a:solidFill>
              <a:effectLst>
                <a:outerShdw blurRad="38100" dist="38100" dir="2700000" algn="tl">
                  <a:schemeClr val="bg2"/>
                </a:outerShdw>
              </a:effectLst>
            </a:endParaRPr>
          </a:p>
        </p:txBody>
      </p:sp>
      <p:pic>
        <p:nvPicPr>
          <p:cNvPr id="8195" name="Picture 14"/>
          <p:cNvPicPr/>
          <p:nvPr/>
        </p:nvPicPr>
        <p:blipFill>
          <a:blip r:embed="rId2"/>
          <a:stretch>
            <a:fillRect/>
          </a:stretch>
        </p:blipFill>
        <p:spPr>
          <a:xfrm>
            <a:off x="7543800" y="0"/>
            <a:ext cx="1600200" cy="1592262"/>
          </a:xfrm>
          <a:prstGeom prst="rect">
            <a:avLst/>
          </a:prstGeom>
          <a:noFill/>
          <a:ln>
            <a:noFill/>
            <a:round/>
          </a:ln>
        </p:spPr>
      </p:pic>
      <p:sp>
        <p:nvSpPr>
          <p:cNvPr id="8196" name="Объект 1"/>
          <p:cNvSpPr>
            <a:spLocks noGrp="1"/>
          </p:cNvSpPr>
          <p:nvPr>
            <p:ph sz="quarter" idx="4294967295"/>
          </p:nvPr>
        </p:nvSpPr>
        <p:spPr>
          <a:xfrm flipH="1">
            <a:off x="-2895600" y="1598612"/>
            <a:ext cx="2209800" cy="611188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2400" b="0" i="0" u="none">
                <a:solidFill>
                  <a:schemeClr val="tx1"/>
                </a:solidFill>
                <a:latin typeface="Arial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2000" b="0" i="0" u="none">
                <a:solidFill>
                  <a:schemeClr val="tx1"/>
                </a:solidFill>
                <a:latin typeface="Arial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1600" b="0" i="0" u="none">
                <a:solidFill>
                  <a:schemeClr val="tx1"/>
                </a:solidFill>
                <a:latin typeface="Arial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1600" b="0" i="0" u="none">
                <a:solidFill>
                  <a:schemeClr val="tx1"/>
                </a:solidFill>
                <a:latin typeface="Arial"/>
              </a:defRPr>
            </a:lvl5pPr>
          </a:lstStyle>
          <a:p>
            <a:pPr marL="342900" marR="0" lvl="0" indent="-342900"/>
            <a:endParaRPr>
              <a:effectLst>
                <a:outerShdw blurRad="38100" dist="38100" dir="2700000" algn="tl">
                  <a:schemeClr val="bg2"/>
                </a:outerShdw>
              </a:effectLst>
            </a:endParaRPr>
          </a:p>
        </p:txBody>
      </p:sp>
      <p:sp>
        <p:nvSpPr>
          <p:cNvPr id="8197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760413" y="455613"/>
            <a:ext cx="7921625" cy="304800"/>
          </a:xfrm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  <a:noAutofit/>
          </a:bodyPr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4400" b="0" i="0" u="none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9pPr>
          </a:lstStyle>
          <a:p>
            <a:pPr marL="0" marR="0" lvl="0" indent="0"/>
            <a:r>
              <a:rPr sz="3600" b="1">
                <a:solidFill>
                  <a:srgbClr val="FF0000"/>
                </a:solidFill>
                <a:effectLst>
                  <a:outerShdw blurRad="38100" dist="38100" dir="2700000" algn="tl">
                    <a:schemeClr val="bg2"/>
                  </a:outerShdw>
                </a:effectLst>
                <a:latin typeface="Calibri" pitchFamily="34" charset="0"/>
              </a:rPr>
              <a:t>Компьютерные игры</a:t>
            </a:r>
            <a:endParaRPr sz="3600">
              <a:solidFill>
                <a:srgbClr val="FF0000"/>
              </a:solidFill>
              <a:effectLst>
                <a:outerShdw blurRad="38100" dist="38100" dir="2700000" algn="tl">
                  <a:schemeClr val="bg2"/>
                </a:outerShdw>
              </a:effectLst>
            </a:endParaRPr>
          </a:p>
        </p:txBody>
      </p:sp>
      <p:sp>
        <p:nvSpPr>
          <p:cNvPr id="8198" name="Объект 2"/>
          <p:cNvSpPr>
            <a:spLocks noGrp="1"/>
          </p:cNvSpPr>
          <p:nvPr>
            <p:ph sz="quarter" idx="4294967295"/>
          </p:nvPr>
        </p:nvSpPr>
        <p:spPr>
          <a:xfrm flipH="1">
            <a:off x="10439400" y="1598612"/>
            <a:ext cx="1295400" cy="21717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2400" b="0" i="0" u="none">
                <a:solidFill>
                  <a:schemeClr val="tx1"/>
                </a:solidFill>
                <a:latin typeface="Arial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2000" b="0" i="0" u="none">
                <a:solidFill>
                  <a:schemeClr val="tx1"/>
                </a:solidFill>
                <a:latin typeface="Arial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1600" b="0" i="0" u="none">
                <a:solidFill>
                  <a:schemeClr val="tx1"/>
                </a:solidFill>
                <a:latin typeface="Arial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1600" b="0" i="0" u="none">
                <a:solidFill>
                  <a:schemeClr val="tx1"/>
                </a:solidFill>
                <a:latin typeface="Arial"/>
              </a:defRPr>
            </a:lvl5pPr>
          </a:lstStyle>
          <a:p>
            <a:pPr marL="342900" marR="0" lvl="0" indent="-342900"/>
            <a:endParaRPr sz="3200">
              <a:effectLst>
                <a:outerShdw blurRad="38100" dist="38100" dir="2700000" algn="tl">
                  <a:schemeClr val="bg2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childTnLst>
                                    <p:set>
                                      <p:cBhvr additive="non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none">
                                        <p:cTn id="7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none">
                                        <p:cTn id="8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4"/>
          <p:cNvPicPr/>
          <p:nvPr/>
        </p:nvPicPr>
        <p:blipFill>
          <a:blip r:embed="rId2"/>
          <a:stretch>
            <a:fillRect/>
          </a:stretch>
        </p:blipFill>
        <p:spPr>
          <a:xfrm>
            <a:off x="7543800" y="0"/>
            <a:ext cx="1600200" cy="1592262"/>
          </a:xfrm>
          <a:prstGeom prst="rect">
            <a:avLst/>
          </a:prstGeom>
          <a:noFill/>
          <a:ln>
            <a:noFill/>
            <a:round/>
          </a:ln>
        </p:spPr>
      </p:pic>
      <p:sp>
        <p:nvSpPr>
          <p:cNvPr id="9219" name="Объект 1"/>
          <p:cNvSpPr>
            <a:spLocks noGrp="1"/>
          </p:cNvSpPr>
          <p:nvPr>
            <p:ph sz="quarter" idx="4294967295"/>
          </p:nvPr>
        </p:nvSpPr>
        <p:spPr>
          <a:xfrm flipH="1">
            <a:off x="-2895600" y="1598612"/>
            <a:ext cx="2209800" cy="611188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2400" b="0" i="0" u="none">
                <a:solidFill>
                  <a:schemeClr val="tx1"/>
                </a:solidFill>
                <a:latin typeface="Arial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2000" b="0" i="0" u="none">
                <a:solidFill>
                  <a:schemeClr val="tx1"/>
                </a:solidFill>
                <a:latin typeface="Arial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1600" b="0" i="0" u="none">
                <a:solidFill>
                  <a:schemeClr val="tx1"/>
                </a:solidFill>
                <a:latin typeface="Arial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1600" b="0" i="0" u="none">
                <a:solidFill>
                  <a:schemeClr val="tx1"/>
                </a:solidFill>
                <a:latin typeface="Arial"/>
              </a:defRPr>
            </a:lvl5pPr>
          </a:lstStyle>
          <a:p>
            <a:pPr marL="342900" marR="0" lvl="0" indent="-342900"/>
            <a:endParaRPr>
              <a:effectLst>
                <a:outerShdw blurRad="38100" dist="38100" dir="2700000" algn="tl">
                  <a:schemeClr val="bg2"/>
                </a:outerShdw>
              </a:effectLst>
            </a:endParaRP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760413" y="455613"/>
            <a:ext cx="7921625" cy="611187"/>
          </a:xfrm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  <a:noAutofit/>
          </a:bodyPr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4400" b="0" i="0" u="none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9pPr>
          </a:lstStyle>
          <a:p>
            <a:pPr marL="0" marR="0" lvl="0" indent="0"/>
            <a:r>
              <a:rPr sz="3600">
                <a:solidFill>
                  <a:srgbClr val="FFC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Обучающие мультфильмы</a:t>
            </a:r>
            <a:r>
              <a:rPr sz="2800">
                <a:solidFill>
                  <a:srgbClr val="FFC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/>
            </a:r>
            <a:br>
              <a:rPr sz="2800">
                <a:solidFill>
                  <a:srgbClr val="FFC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</a:br>
            <a:r>
              <a:rPr sz="1800" b="1">
                <a:solidFill>
                  <a:srgbClr val="FFC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программа </a:t>
            </a:r>
            <a:r>
              <a:rPr lang="en-US" altLang="en-US" sz="1800" b="1">
                <a:solidFill>
                  <a:srgbClr val="FFC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Windows Media</a:t>
            </a:r>
            <a:r>
              <a:rPr sz="5400">
                <a:solidFill>
                  <a:srgbClr val="FFC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/>
            </a:r>
            <a:br>
              <a:rPr sz="5400">
                <a:solidFill>
                  <a:srgbClr val="FFC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</a:br>
            <a:endParaRPr sz="3600">
              <a:solidFill>
                <a:srgbClr val="FFC000"/>
              </a:solidFill>
              <a:effectLst>
                <a:outerShdw blurRad="38100" dist="38100" dir="2700000" algn="tl">
                  <a:schemeClr val="bg2"/>
                </a:outerShdw>
              </a:effectLst>
            </a:endParaRPr>
          </a:p>
        </p:txBody>
      </p:sp>
      <p:sp>
        <p:nvSpPr>
          <p:cNvPr id="9221" name="Текст 6"/>
          <p:cNvSpPr>
            <a:spLocks noGrp="1"/>
          </p:cNvSpPr>
          <p:nvPr>
            <p:ph type="body" sz="half" idx="4294967295"/>
          </p:nvPr>
        </p:nvSpPr>
        <p:spPr>
          <a:xfrm>
            <a:off x="457200" y="3657600"/>
            <a:ext cx="3810000" cy="3200400"/>
          </a:xfrm>
          <a:prstGeom prst="ellipse">
            <a:avLst/>
          </a:prstGeom>
          <a:blipFill rotWithShape="0">
            <a:blip r:embed="rId3"/>
            <a:stretch>
              <a:fillRect/>
            </a:stretch>
          </a:blipFill>
          <a:ln w="25400" cap="flat" cmpd="sng">
            <a:solidFill>
              <a:srgbClr val="EAEAEA"/>
            </a:solidFill>
            <a:prstDash val="solid"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2800" b="0" i="0" u="none">
                <a:solidFill>
                  <a:schemeClr val="tx1"/>
                </a:solidFill>
                <a:latin typeface="Arial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2400" b="0" i="0" u="none">
                <a:solidFill>
                  <a:schemeClr val="tx1"/>
                </a:solidFill>
                <a:latin typeface="Arial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2000" b="0" i="0" u="none">
                <a:solidFill>
                  <a:schemeClr val="tx1"/>
                </a:solidFill>
                <a:latin typeface="Arial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5pPr>
          </a:lstStyle>
          <a:p>
            <a:pPr marL="342900" marR="0" lvl="0" indent="-342900"/>
            <a:endParaRPr sz="3200">
              <a:solidFill>
                <a:srgbClr val="EAEAEA"/>
              </a:solidFill>
              <a:effectLst>
                <a:outerShdw blurRad="38100" dist="38100" dir="2700000" algn="tl">
                  <a:schemeClr val="bg2"/>
                </a:outerShdw>
              </a:effectLst>
            </a:endParaRPr>
          </a:p>
        </p:txBody>
      </p:sp>
      <p:sp>
        <p:nvSpPr>
          <p:cNvPr id="9222" name="Объект 7"/>
          <p:cNvSpPr>
            <a:spLocks noGrp="1"/>
          </p:cNvSpPr>
          <p:nvPr>
            <p:ph sz="quarter" idx="4294967295"/>
          </p:nvPr>
        </p:nvSpPr>
        <p:spPr>
          <a:xfrm>
            <a:off x="5029200" y="3733800"/>
            <a:ext cx="3657600" cy="3124200"/>
          </a:xfrm>
          <a:prstGeom prst="ellipse">
            <a:avLst/>
          </a:prstGeom>
          <a:blipFill rotWithShape="0">
            <a:blip r:embed="rId4"/>
            <a:stretch>
              <a:fillRect/>
            </a:stretch>
          </a:blipFill>
          <a:ln w="25400" cap="flat" cmpd="sng">
            <a:solidFill>
              <a:srgbClr val="EAEAEA"/>
            </a:solidFill>
            <a:prstDash val="solid"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2400" b="0" i="0" u="none">
                <a:solidFill>
                  <a:schemeClr val="tx1"/>
                </a:solidFill>
                <a:latin typeface="Arial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2000" b="0" i="0" u="none">
                <a:solidFill>
                  <a:schemeClr val="tx1"/>
                </a:solidFill>
                <a:latin typeface="Arial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1600" b="0" i="0" u="none">
                <a:solidFill>
                  <a:schemeClr val="tx1"/>
                </a:solidFill>
                <a:latin typeface="Arial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1600" b="0" i="0" u="none">
                <a:solidFill>
                  <a:schemeClr val="tx1"/>
                </a:solidFill>
                <a:latin typeface="Arial"/>
              </a:defRPr>
            </a:lvl5pPr>
          </a:lstStyle>
          <a:p>
            <a:pPr marL="342900" marR="0" lvl="0" indent="-342900"/>
            <a:endParaRPr sz="3200">
              <a:solidFill>
                <a:srgbClr val="EAEAEA"/>
              </a:solidFill>
              <a:effectLst>
                <a:outerShdw blurRad="38100" dist="38100" dir="2700000" algn="tl">
                  <a:schemeClr val="bg2"/>
                </a:outerShdw>
              </a:effectLst>
            </a:endParaRPr>
          </a:p>
        </p:txBody>
      </p:sp>
      <p:sp>
        <p:nvSpPr>
          <p:cNvPr id="9223" name="Прямоугольник 3"/>
          <p:cNvSpPr/>
          <p:nvPr/>
        </p:nvSpPr>
        <p:spPr>
          <a:xfrm>
            <a:off x="304800" y="1357313"/>
            <a:ext cx="8610600" cy="241935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5pPr>
          </a:lstStyle>
          <a:p>
            <a:pPr marL="342900" marR="0" lvl="0" indent="-342900">
              <a:spcBef>
                <a:spcPct val="20000"/>
              </a:spcBef>
              <a:buClr>
                <a:srgbClr val="CCECFF"/>
              </a:buClr>
              <a:buSzPct val="115000"/>
              <a:buFont typeface="Wingdings" pitchFamily="2" charset="2"/>
              <a:buChar char="§"/>
            </a:pPr>
            <a:r>
              <a:rPr sz="2800">
                <a:solidFill>
                  <a:srgbClr val="00994D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«Про бабу Ягу и Правила дорожного движения»</a:t>
            </a:r>
          </a:p>
          <a:p>
            <a:pPr marL="342900" marR="0" lvl="0" indent="-342900">
              <a:spcBef>
                <a:spcPct val="20000"/>
              </a:spcBef>
              <a:buClr>
                <a:srgbClr val="CCECFF"/>
              </a:buClr>
              <a:buSzPct val="115000"/>
              <a:buFont typeface="Wingdings" pitchFamily="2" charset="2"/>
              <a:buChar char="§"/>
            </a:pPr>
            <a:r>
              <a:rPr sz="2800">
                <a:solidFill>
                  <a:srgbClr val="FF0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Азбука безопасности из цикла «Уроки тетушки Совы»</a:t>
            </a:r>
          </a:p>
          <a:p>
            <a:pPr marL="342900" marR="0" lvl="0" indent="-342900">
              <a:spcBef>
                <a:spcPct val="20000"/>
              </a:spcBef>
              <a:buClr>
                <a:srgbClr val="CCECFF"/>
              </a:buClr>
              <a:buSzPct val="115000"/>
              <a:buFont typeface="Wingdings" pitchFamily="2" charset="2"/>
              <a:buChar char="§"/>
            </a:pPr>
            <a:r>
              <a:rPr sz="2800">
                <a:solidFill>
                  <a:srgbClr val="FFC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Презентации созданные старшими школьниками.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childTnLst>
                                    <p:set>
                                      <p:cBhvr additive="non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none">
                                        <p:cTn id="7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none">
                                        <p:cTn id="8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4"/>
          <p:cNvPicPr/>
          <p:nvPr/>
        </p:nvPicPr>
        <p:blipFill>
          <a:blip r:embed="rId2"/>
          <a:stretch>
            <a:fillRect/>
          </a:stretch>
        </p:blipFill>
        <p:spPr>
          <a:xfrm>
            <a:off x="7543800" y="0"/>
            <a:ext cx="1600200" cy="1592262"/>
          </a:xfrm>
          <a:prstGeom prst="rect">
            <a:avLst/>
          </a:prstGeom>
          <a:noFill/>
          <a:ln>
            <a:noFill/>
            <a:round/>
          </a:ln>
        </p:spPr>
      </p:pic>
      <p:sp>
        <p:nvSpPr>
          <p:cNvPr id="10243" name="Объект 1"/>
          <p:cNvSpPr>
            <a:spLocks noGrp="1"/>
          </p:cNvSpPr>
          <p:nvPr>
            <p:ph sz="quarter" idx="4294967295"/>
          </p:nvPr>
        </p:nvSpPr>
        <p:spPr>
          <a:xfrm flipH="1">
            <a:off x="609600" y="228600"/>
            <a:ext cx="6705600" cy="11430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2400" b="0" i="0" u="none">
                <a:solidFill>
                  <a:schemeClr val="tx1"/>
                </a:solidFill>
                <a:latin typeface="Arial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2000" b="0" i="0" u="none">
                <a:solidFill>
                  <a:schemeClr val="tx1"/>
                </a:solidFill>
                <a:latin typeface="Arial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1600" b="0" i="0" u="none">
                <a:solidFill>
                  <a:schemeClr val="tx1"/>
                </a:solidFill>
                <a:latin typeface="Arial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1600" b="0" i="0" u="none">
                <a:solidFill>
                  <a:schemeClr val="tx1"/>
                </a:solidFill>
                <a:latin typeface="Arial"/>
              </a:defRPr>
            </a:lvl5pPr>
          </a:lstStyle>
          <a:p>
            <a:pPr marL="0" marR="0" lvl="0" indent="0">
              <a:buNone/>
            </a:pPr>
            <a:r>
              <a:rPr sz="2800">
                <a:solidFill>
                  <a:srgbClr val="00994D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Восприятие художественно –                музыкального слова                                 </a:t>
            </a:r>
            <a:r>
              <a:rPr sz="1800">
                <a:solidFill>
                  <a:srgbClr val="00994D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-</a:t>
            </a:r>
            <a:r>
              <a:rPr sz="1800" b="1">
                <a:solidFill>
                  <a:srgbClr val="00994D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проигрыватель </a:t>
            </a:r>
            <a:r>
              <a:rPr lang="en-US" altLang="en-US" sz="1800" b="1">
                <a:solidFill>
                  <a:srgbClr val="00994D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Windows Media</a:t>
            </a:r>
            <a:endParaRPr sz="1800">
              <a:solidFill>
                <a:srgbClr val="00994D"/>
              </a:solidFill>
              <a:effectLst>
                <a:outerShdw blurRad="38100" dist="38100" dir="2700000" algn="tl">
                  <a:schemeClr val="bg2"/>
                </a:outerShdw>
              </a:effectLst>
            </a:endParaRP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760413" y="455613"/>
            <a:ext cx="7921625" cy="611187"/>
          </a:xfrm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  <a:noAutofit/>
          </a:bodyPr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4400" b="0" i="0" u="none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9pPr>
          </a:lstStyle>
          <a:p>
            <a:pPr marL="0" marR="0" lvl="0" indent="0"/>
            <a:r>
              <a:rPr sz="5400">
                <a:solidFill>
                  <a:srgbClr val="006633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/>
            </a:r>
            <a:br>
              <a:rPr sz="5400">
                <a:solidFill>
                  <a:srgbClr val="006633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</a:br>
            <a:endParaRPr sz="3600">
              <a:solidFill>
                <a:srgbClr val="006633"/>
              </a:solidFill>
              <a:effectLst>
                <a:outerShdw blurRad="38100" dist="38100" dir="2700000" algn="tl">
                  <a:schemeClr val="bg2"/>
                </a:outerShdw>
              </a:effectLst>
            </a:endParaRPr>
          </a:p>
        </p:txBody>
      </p:sp>
      <p:pic>
        <p:nvPicPr>
          <p:cNvPr id="10245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5902325" y="685800"/>
            <a:ext cx="1670050" cy="90646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0246" name="Picture 3"/>
          <p:cNvPicPr/>
          <p:nvPr/>
        </p:nvPicPr>
        <p:blipFill>
          <a:blip r:embed="rId4"/>
          <a:stretch>
            <a:fillRect/>
          </a:stretch>
        </p:blipFill>
        <p:spPr>
          <a:xfrm>
            <a:off x="5943600" y="2286000"/>
            <a:ext cx="2743200" cy="187166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0247" name="Picture 4"/>
          <p:cNvPicPr/>
          <p:nvPr/>
        </p:nvPicPr>
        <p:blipFill>
          <a:blip r:embed="rId5"/>
          <a:stretch>
            <a:fillRect/>
          </a:stretch>
        </p:blipFill>
        <p:spPr>
          <a:xfrm>
            <a:off x="5937250" y="4419600"/>
            <a:ext cx="2895600" cy="2054225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10248" name="Прямоугольник 2"/>
          <p:cNvSpPr/>
          <p:nvPr/>
        </p:nvSpPr>
        <p:spPr>
          <a:xfrm>
            <a:off x="457200" y="1720850"/>
            <a:ext cx="5029200" cy="5189538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5pPr>
          </a:lstStyle>
          <a:p>
            <a:pPr marL="342900" marR="0" lvl="0" indent="-342900">
              <a:spcBef>
                <a:spcPct val="20000"/>
              </a:spcBef>
              <a:buClr>
                <a:srgbClr val="CCECFF"/>
              </a:buClr>
              <a:buSzPct val="115000"/>
              <a:buFont typeface="Wingdings" pitchFamily="2" charset="2"/>
              <a:buChar char="§"/>
            </a:pPr>
            <a:r>
              <a:rPr sz="2400">
                <a:solidFill>
                  <a:srgbClr val="FF0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Разучивание стихотворений о безопасном поведении на дороге.</a:t>
            </a:r>
          </a:p>
          <a:p>
            <a:pPr marL="342900" marR="0" lvl="0" indent="-342900">
              <a:spcBef>
                <a:spcPct val="20000"/>
              </a:spcBef>
              <a:buClr>
                <a:srgbClr val="CCECFF"/>
              </a:buClr>
              <a:buSzPct val="115000"/>
              <a:buFont typeface="Wingdings" pitchFamily="2" charset="2"/>
              <a:buChar char="§"/>
            </a:pPr>
            <a:endParaRPr sz="2400">
              <a:solidFill>
                <a:srgbClr val="C00000"/>
              </a:solidFill>
              <a:effectLst>
                <a:outerShdw blurRad="38100" dist="38100" dir="2700000" algn="tl">
                  <a:schemeClr val="bg2"/>
                </a:outerShdw>
              </a:effectLst>
            </a:endParaRPr>
          </a:p>
          <a:p>
            <a:pPr marL="342900" marR="0" lvl="0" indent="-342900">
              <a:spcBef>
                <a:spcPct val="20000"/>
              </a:spcBef>
              <a:buClr>
                <a:srgbClr val="CCECFF"/>
              </a:buClr>
              <a:buSzPct val="115000"/>
              <a:buFont typeface="Wingdings" pitchFamily="2" charset="2"/>
              <a:buChar char="§"/>
            </a:pPr>
            <a:r>
              <a:rPr sz="2400">
                <a:solidFill>
                  <a:srgbClr val="FFC000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Прослушивание и инсценирование детских песен о правилах дорожного движения.</a:t>
            </a:r>
          </a:p>
          <a:p>
            <a:pPr marL="342900" marR="0" lvl="0" indent="-342900">
              <a:spcBef>
                <a:spcPct val="20000"/>
              </a:spcBef>
              <a:buClr>
                <a:srgbClr val="CCECFF"/>
              </a:buClr>
              <a:buSzPct val="115000"/>
              <a:buFont typeface="Wingdings" pitchFamily="2" charset="2"/>
              <a:buChar char="§"/>
            </a:pPr>
            <a:endParaRPr sz="2400">
              <a:solidFill>
                <a:srgbClr val="C00000"/>
              </a:solidFill>
              <a:effectLst>
                <a:outerShdw blurRad="38100" dist="38100" dir="2700000" algn="tl">
                  <a:schemeClr val="bg2"/>
                </a:outerShdw>
              </a:effectLst>
            </a:endParaRPr>
          </a:p>
          <a:p>
            <a:pPr marL="342900" marR="0" lvl="0" indent="-342900">
              <a:spcBef>
                <a:spcPct val="20000"/>
              </a:spcBef>
              <a:buClr>
                <a:srgbClr val="CCECFF"/>
              </a:buClr>
              <a:buSzPct val="115000"/>
              <a:buFont typeface="Wingdings" pitchFamily="2" charset="2"/>
              <a:buChar char="§"/>
            </a:pPr>
            <a:r>
              <a:rPr sz="2400">
                <a:solidFill>
                  <a:srgbClr val="00994D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Прослушивание художественных литературных произведений по обучению дорожной грамотности.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childTnLst>
                                    <p:set>
                                      <p:cBhvr additive="non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none">
                                        <p:cTn id="7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none">
                                        <p:cTn id="8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4"/>
          <p:cNvPicPr/>
          <p:nvPr/>
        </p:nvPicPr>
        <p:blipFill>
          <a:blip r:embed="rId2"/>
          <a:stretch>
            <a:fillRect/>
          </a:stretch>
        </p:blipFill>
        <p:spPr>
          <a:xfrm>
            <a:off x="7543800" y="0"/>
            <a:ext cx="1600200" cy="1592262"/>
          </a:xfrm>
          <a:prstGeom prst="rect">
            <a:avLst/>
          </a:prstGeom>
          <a:noFill/>
          <a:ln>
            <a:noFill/>
            <a:round/>
          </a:ln>
        </p:spPr>
      </p:pic>
      <p:sp>
        <p:nvSpPr>
          <p:cNvPr id="11267" name="Объект 1"/>
          <p:cNvSpPr>
            <a:spLocks noGrp="1"/>
          </p:cNvSpPr>
          <p:nvPr>
            <p:ph sz="quarter" idx="4294967295"/>
          </p:nvPr>
        </p:nvSpPr>
        <p:spPr>
          <a:xfrm flipH="1">
            <a:off x="609600" y="0"/>
            <a:ext cx="6705600" cy="137160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2400" b="0" i="0" u="none">
                <a:solidFill>
                  <a:schemeClr val="tx1"/>
                </a:solidFill>
                <a:latin typeface="Arial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2000" b="0" i="0" u="none">
                <a:solidFill>
                  <a:schemeClr val="tx1"/>
                </a:solidFill>
                <a:latin typeface="Arial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1800" b="0" i="0" u="none">
                <a:solidFill>
                  <a:schemeClr val="tx1"/>
                </a:solidFill>
                <a:latin typeface="Arial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defRPr kumimoji="0" lang="ru-RU" altLang="en-US" sz="1600" b="0" i="0" u="none">
                <a:solidFill>
                  <a:schemeClr val="tx1"/>
                </a:solidFill>
                <a:latin typeface="Arial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15000"/>
              <a:buFont typeface="Wingdings" pitchFamily="2" charset="2"/>
              <a:buChar char="§"/>
              <a:defRPr kumimoji="0" lang="ru-RU" altLang="en-US" sz="1600" b="0" i="0" u="none">
                <a:solidFill>
                  <a:schemeClr val="tx1"/>
                </a:solidFill>
                <a:latin typeface="Arial"/>
              </a:defRPr>
            </a:lvl5pPr>
          </a:lstStyle>
          <a:p>
            <a:pPr marL="342900" marR="0" lvl="0" indent="-342900"/>
            <a:r>
              <a:rPr>
                <a:solidFill>
                  <a:srgbClr val="00994D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Решение проблемных дорожных ситуаций</a:t>
            </a:r>
            <a:br>
              <a:rPr>
                <a:solidFill>
                  <a:srgbClr val="00994D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</a:br>
            <a:r>
              <a:rPr sz="2000" b="1">
                <a:solidFill>
                  <a:srgbClr val="00994D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>программа Power Point</a:t>
            </a:r>
            <a:r>
              <a:rPr>
                <a:solidFill>
                  <a:srgbClr val="00994D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/>
            </a:r>
            <a:br>
              <a:rPr>
                <a:solidFill>
                  <a:srgbClr val="00994D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</a:br>
            <a:endParaRPr>
              <a:solidFill>
                <a:srgbClr val="00994D"/>
              </a:solidFill>
              <a:effectLst>
                <a:outerShdw blurRad="38100" dist="38100" dir="2700000" algn="tl">
                  <a:schemeClr val="bg2"/>
                </a:outerShdw>
              </a:effectLst>
            </a:endParaRP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93713" y="304800"/>
            <a:ext cx="7921625" cy="611188"/>
          </a:xfrm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  <a:noAutofit/>
          </a:bodyPr>
          <a:lstStyle>
            <a:lvl1pPr mar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ru-RU" altLang="en-US" sz="4400" b="0" i="0" u="none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lang="ru-RU" altLang="en-US"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9pPr>
          </a:lstStyle>
          <a:p>
            <a:pPr marL="0" marR="0" lvl="0" indent="0"/>
            <a:r>
              <a:rPr sz="5400">
                <a:solidFill>
                  <a:srgbClr val="006633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  <a:t/>
            </a:r>
            <a:br>
              <a:rPr sz="5400">
                <a:solidFill>
                  <a:srgbClr val="006633"/>
                </a:solidFill>
                <a:effectLst>
                  <a:outerShdw blurRad="38100" dist="38100" dir="2700000" algn="tl">
                    <a:schemeClr val="bg2"/>
                  </a:outerShdw>
                </a:effectLst>
              </a:rPr>
            </a:br>
            <a:endParaRPr sz="3600">
              <a:solidFill>
                <a:srgbClr val="006633"/>
              </a:solidFill>
              <a:effectLst>
                <a:outerShdw blurRad="38100" dist="38100" dir="2700000" algn="tl">
                  <a:schemeClr val="bg2"/>
                </a:outerShdw>
              </a:effectLst>
            </a:endParaRPr>
          </a:p>
        </p:txBody>
      </p:sp>
      <p:pic>
        <p:nvPicPr>
          <p:cNvPr id="11269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200025" y="1066800"/>
            <a:ext cx="2914650" cy="217646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1270" name="Picture 3"/>
          <p:cNvPicPr/>
          <p:nvPr/>
        </p:nvPicPr>
        <p:blipFill>
          <a:blip r:embed="rId4"/>
          <a:stretch>
            <a:fillRect/>
          </a:stretch>
        </p:blipFill>
        <p:spPr>
          <a:xfrm>
            <a:off x="6000750" y="1716088"/>
            <a:ext cx="2914650" cy="217011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1271" name="Picture 4"/>
          <p:cNvPicPr/>
          <p:nvPr/>
        </p:nvPicPr>
        <p:blipFill>
          <a:blip r:embed="rId5"/>
          <a:stretch>
            <a:fillRect/>
          </a:stretch>
        </p:blipFill>
        <p:spPr>
          <a:xfrm>
            <a:off x="3092450" y="1371600"/>
            <a:ext cx="2908300" cy="217646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1272" name="Picture 5"/>
          <p:cNvPicPr/>
          <p:nvPr/>
        </p:nvPicPr>
        <p:blipFill>
          <a:blip r:embed="rId6"/>
          <a:stretch>
            <a:fillRect/>
          </a:stretch>
        </p:blipFill>
        <p:spPr>
          <a:xfrm>
            <a:off x="0" y="3548062"/>
            <a:ext cx="4060825" cy="314007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1273" name="Picture 6"/>
          <p:cNvPicPr/>
          <p:nvPr/>
        </p:nvPicPr>
        <p:blipFill>
          <a:blip r:embed="rId7"/>
          <a:stretch>
            <a:fillRect/>
          </a:stretch>
        </p:blipFill>
        <p:spPr>
          <a:xfrm>
            <a:off x="4060825" y="4343400"/>
            <a:ext cx="2914650" cy="217011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1274" name="Picture 7"/>
          <p:cNvPicPr/>
          <p:nvPr/>
        </p:nvPicPr>
        <p:blipFill>
          <a:blip r:embed="rId8"/>
          <a:stretch>
            <a:fillRect/>
          </a:stretch>
        </p:blipFill>
        <p:spPr>
          <a:xfrm>
            <a:off x="7458075" y="3976688"/>
            <a:ext cx="1317625" cy="2590800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childTnLst>
                                    <p:set>
                                      <p:cBhvr additive="none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none">
                                        <p:cTn id="7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none">
                                        <p:cTn id="8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7.01.13"/>
  <p:tag name="AS_TITLE" val="Aspose.Slides for .NET 4.0"/>
  <p:tag name="AS_VERSION" val="16.12.1.0"/>
</p:tagLst>
</file>

<file path=ppt/theme/theme1.xml><?xml version="1.0" encoding="utf-8"?>
<a:theme xmlns:a="http://schemas.openxmlformats.org/drawingml/2006/main" name="Сетка с тенью">
  <a:themeElements>
    <a:clrScheme name="Сетка с тенью 4">
      <a:dk1>
        <a:srgbClr val="6B6B99"/>
      </a:dk1>
      <a:lt1>
        <a:srgbClr val="EAEAEA"/>
      </a:lt1>
      <a:dk2>
        <a:srgbClr val="666699"/>
      </a:dk2>
      <a:lt2>
        <a:srgbClr val="CCECFF"/>
      </a:lt2>
      <a:accent1>
        <a:srgbClr val="00CC66"/>
      </a:accent1>
      <a:accent2>
        <a:srgbClr val="54547A"/>
      </a:accent2>
      <a:accent3>
        <a:srgbClr val="B8B8CA"/>
      </a:accent3>
      <a:accent4>
        <a:srgbClr val="C8C8C8"/>
      </a:accent4>
      <a:accent5>
        <a:srgbClr val="AAE2B8"/>
      </a:accent5>
      <a:accent6>
        <a:srgbClr val="4B4B6E"/>
      </a:accent6>
      <a:hlink>
        <a:srgbClr val="65B2FF"/>
      </a:hlink>
      <a:folHlink>
        <a:srgbClr val="9900FF"/>
      </a:folHlink>
    </a:clrScheme>
    <a:fontScheme name="Сетка с тенью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етка с тенью 1">
        <a:dk1>
          <a:srgbClr val="7E0000"/>
        </a:dk1>
        <a:lt1>
          <a:srgbClr val="FFFFFF"/>
        </a:lt1>
        <a:dk2>
          <a:srgbClr val="800000"/>
        </a:dk2>
        <a:lt2>
          <a:srgbClr val="FCF0B2"/>
        </a:lt2>
        <a:accent1>
          <a:srgbClr val="C5543D"/>
        </a:accent1>
        <a:accent2>
          <a:srgbClr val="660000"/>
        </a:accent2>
        <a:accent3>
          <a:srgbClr val="C0AAAA"/>
        </a:accent3>
        <a:accent4>
          <a:srgbClr val="DADADA"/>
        </a:accent4>
        <a:accent5>
          <a:srgbClr val="DFB3AF"/>
        </a:accent5>
        <a:accent6>
          <a:srgbClr val="5C0000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2">
        <a:dk1>
          <a:srgbClr val="000066"/>
        </a:dk1>
        <a:lt1>
          <a:srgbClr val="FFFFFF"/>
        </a:lt1>
        <a:dk2>
          <a:srgbClr val="000066"/>
        </a:dk2>
        <a:lt2>
          <a:srgbClr val="B2B8C8"/>
        </a:lt2>
        <a:accent1>
          <a:srgbClr val="008080"/>
        </a:accent1>
        <a:accent2>
          <a:srgbClr val="00004E"/>
        </a:accent2>
        <a:accent3>
          <a:srgbClr val="AAAAB8"/>
        </a:accent3>
        <a:accent4>
          <a:srgbClr val="DADADA"/>
        </a:accent4>
        <a:accent5>
          <a:srgbClr val="AAC0C0"/>
        </a:accent5>
        <a:accent6>
          <a:srgbClr val="000046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3">
        <a:dk1>
          <a:srgbClr val="010199"/>
        </a:dk1>
        <a:lt1>
          <a:srgbClr val="FFFFFF"/>
        </a:lt1>
        <a:dk2>
          <a:srgbClr val="000099"/>
        </a:dk2>
        <a:lt2>
          <a:srgbClr val="CCFFFF"/>
        </a:lt2>
        <a:accent1>
          <a:srgbClr val="00C600"/>
        </a:accent1>
        <a:accent2>
          <a:srgbClr val="01017D"/>
        </a:accent2>
        <a:accent3>
          <a:srgbClr val="AAAACA"/>
        </a:accent3>
        <a:accent4>
          <a:srgbClr val="DADADA"/>
        </a:accent4>
        <a:accent5>
          <a:srgbClr val="AADFAA"/>
        </a:accent5>
        <a:accent6>
          <a:srgbClr val="010171"/>
        </a:accent6>
        <a:hlink>
          <a:srgbClr val="FFE701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4">
        <a:dk1>
          <a:srgbClr val="6B6B99"/>
        </a:dk1>
        <a:lt1>
          <a:srgbClr val="EAEAEA"/>
        </a:lt1>
        <a:dk2>
          <a:srgbClr val="666699"/>
        </a:dk2>
        <a:lt2>
          <a:srgbClr val="CCECFF"/>
        </a:lt2>
        <a:accent1>
          <a:srgbClr val="00CC66"/>
        </a:accent1>
        <a:accent2>
          <a:srgbClr val="54547A"/>
        </a:accent2>
        <a:accent3>
          <a:srgbClr val="B8B8CA"/>
        </a:accent3>
        <a:accent4>
          <a:srgbClr val="C8C8C8"/>
        </a:accent4>
        <a:accent5>
          <a:srgbClr val="AAE2B8"/>
        </a:accent5>
        <a:accent6>
          <a:srgbClr val="4B4B6E"/>
        </a:accent6>
        <a:hlink>
          <a:srgbClr val="65B2FF"/>
        </a:hlink>
        <a:folHlink>
          <a:srgbClr val="99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5">
        <a:dk1>
          <a:srgbClr val="00827F"/>
        </a:dk1>
        <a:lt1>
          <a:srgbClr val="FFFFFF"/>
        </a:lt1>
        <a:dk2>
          <a:srgbClr val="008080"/>
        </a:dk2>
        <a:lt2>
          <a:srgbClr val="FFFFCC"/>
        </a:lt2>
        <a:accent1>
          <a:srgbClr val="6D6FC7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BABBE0"/>
        </a:accent5>
        <a:accent6>
          <a:srgbClr val="005A58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6">
        <a:dk1>
          <a:srgbClr val="4D4D4D"/>
        </a:dk1>
        <a:lt1>
          <a:srgbClr val="FFFFFF"/>
        </a:lt1>
        <a:dk2>
          <a:srgbClr val="525252"/>
        </a:dk2>
        <a:lt2>
          <a:srgbClr val="C0C0C0"/>
        </a:lt2>
        <a:accent1>
          <a:srgbClr val="527C3A"/>
        </a:accent1>
        <a:accent2>
          <a:srgbClr val="444444"/>
        </a:accent2>
        <a:accent3>
          <a:srgbClr val="B3B3B3"/>
        </a:accent3>
        <a:accent4>
          <a:srgbClr val="DADADA"/>
        </a:accent4>
        <a:accent5>
          <a:srgbClr val="B3BFAE"/>
        </a:accent5>
        <a:accent6>
          <a:srgbClr val="3D3D3D"/>
        </a:accent6>
        <a:hlink>
          <a:srgbClr val="FAC458"/>
        </a:hlink>
        <a:folHlink>
          <a:srgbClr val="C7780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7">
        <a:dk1>
          <a:srgbClr val="516032"/>
        </a:dk1>
        <a:lt1>
          <a:srgbClr val="FFFFFF"/>
        </a:lt1>
        <a:dk2>
          <a:srgbClr val="546434"/>
        </a:dk2>
        <a:lt2>
          <a:srgbClr val="B2B68A"/>
        </a:lt2>
        <a:accent1>
          <a:srgbClr val="7D8C70"/>
        </a:accent1>
        <a:accent2>
          <a:srgbClr val="414E28"/>
        </a:accent2>
        <a:accent3>
          <a:srgbClr val="B3B8AE"/>
        </a:accent3>
        <a:accent4>
          <a:srgbClr val="DADADA"/>
        </a:accent4>
        <a:accent5>
          <a:srgbClr val="BFC5BB"/>
        </a:accent5>
        <a:accent6>
          <a:srgbClr val="3A4623"/>
        </a:accent6>
        <a:hlink>
          <a:srgbClr val="80C579"/>
        </a:hlink>
        <a:folHlink>
          <a:srgbClr val="7FADA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8">
        <a:dk1>
          <a:srgbClr val="D1CC00"/>
        </a:dk1>
        <a:lt1>
          <a:srgbClr val="FFFFFF"/>
        </a:lt1>
        <a:dk2>
          <a:srgbClr val="CCCC00"/>
        </a:dk2>
        <a:lt2>
          <a:srgbClr val="F3F5B1"/>
        </a:lt2>
        <a:accent1>
          <a:srgbClr val="808000"/>
        </a:accent1>
        <a:accent2>
          <a:srgbClr val="AEAA00"/>
        </a:accent2>
        <a:accent3>
          <a:srgbClr val="E2E2AA"/>
        </a:accent3>
        <a:accent4>
          <a:srgbClr val="DADADA"/>
        </a:accent4>
        <a:accent5>
          <a:srgbClr val="C0C0AA"/>
        </a:accent5>
        <a:accent6>
          <a:srgbClr val="9D9A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9">
        <a:dk1>
          <a:srgbClr val="000000"/>
        </a:dk1>
        <a:lt1>
          <a:srgbClr val="F8F8F8"/>
        </a:lt1>
        <a:dk2>
          <a:srgbClr val="336600"/>
        </a:dk2>
        <a:lt2>
          <a:srgbClr val="FBFBFB"/>
        </a:lt2>
        <a:accent1>
          <a:srgbClr val="009900"/>
        </a:accent1>
        <a:accent2>
          <a:srgbClr val="C6C6C6"/>
        </a:accent2>
        <a:accent3>
          <a:srgbClr val="FBFBFB"/>
        </a:accent3>
        <a:accent4>
          <a:srgbClr val="000000"/>
        </a:accent4>
        <a:accent5>
          <a:srgbClr val="AACAAA"/>
        </a:accent5>
        <a:accent6>
          <a:srgbClr val="B3B3B3"/>
        </a:accent6>
        <a:hlink>
          <a:srgbClr val="0066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FCF0B2"/>
        </a:dk2>
        <a:lt2>
          <a:srgbClr val="7E0000"/>
        </a:lt2>
        <a:accent1>
          <a:srgbClr val="C5543D"/>
        </a:accent1>
        <a:accent2>
          <a:srgbClr val="6600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FF00"/>
        </a:hlink>
        <a:folHlink>
          <a:srgbClr val="FF9900"/>
        </a:folHlink>
      </a:clrScheme>
    </a:extraClrScheme>
    <a:extraClrScheme>
      <a:clrScheme name="">
        <a:dk1>
          <a:srgbClr val="FFFFFF"/>
        </a:dk1>
        <a:lt1>
          <a:srgbClr val="000066"/>
        </a:lt1>
        <a:dk2>
          <a:srgbClr val="B2B8C8"/>
        </a:dk2>
        <a:lt2>
          <a:srgbClr val="000066"/>
        </a:lt2>
        <a:accent1>
          <a:srgbClr val="008080"/>
        </a:accent1>
        <a:accent2>
          <a:srgbClr val="00004E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FFCC"/>
        </a:hlink>
        <a:folHlink>
          <a:srgbClr val="6699FF"/>
        </a:folHlink>
      </a:clrScheme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10199"/>
        </a:lt2>
        <a:accent1>
          <a:srgbClr val="00C600"/>
        </a:accent1>
        <a:accent2>
          <a:srgbClr val="01017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E701"/>
        </a:hlink>
        <a:folHlink>
          <a:srgbClr val="3366FF"/>
        </a:folHlink>
      </a:clrScheme>
    </a:extraClrScheme>
    <a:extraClrScheme>
      <a:clrScheme name="">
        <a:dk1>
          <a:srgbClr val="EAEAEA"/>
        </a:dk1>
        <a:lt1>
          <a:srgbClr val="666699"/>
        </a:lt1>
        <a:dk2>
          <a:srgbClr val="CCECFF"/>
        </a:dk2>
        <a:lt2>
          <a:srgbClr val="6B6B99"/>
        </a:lt2>
        <a:accent1>
          <a:srgbClr val="00CC66"/>
        </a:accent1>
        <a:accent2>
          <a:srgbClr val="54547A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5B2FF"/>
        </a:hlink>
        <a:folHlink>
          <a:srgbClr val="9900FF"/>
        </a:folHlink>
      </a:clrScheme>
    </a:extraClrScheme>
    <a:extraClrScheme>
      <a:clrScheme name="">
        <a:dk1>
          <a:srgbClr val="FFFFFF"/>
        </a:dk1>
        <a:lt1>
          <a:srgbClr val="008080"/>
        </a:lt1>
        <a:dk2>
          <a:srgbClr val="FFFFCC"/>
        </a:dk2>
        <a:lt2>
          <a:srgbClr val="00827F"/>
        </a:lt2>
        <a:accent1>
          <a:srgbClr val="6D6FC7"/>
        </a:accent1>
        <a:accent2>
          <a:srgbClr val="006462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FFFF"/>
        </a:hlink>
        <a:folHlink>
          <a:srgbClr val="00FF00"/>
        </a:folHlink>
      </a:clrScheme>
    </a:extraClrScheme>
    <a:extraClrScheme>
      <a:clrScheme name="">
        <a:dk1>
          <a:srgbClr val="FFFFFF"/>
        </a:dk1>
        <a:lt1>
          <a:srgbClr val="525252"/>
        </a:lt1>
        <a:dk2>
          <a:srgbClr val="C0C0C0"/>
        </a:dk2>
        <a:lt2>
          <a:srgbClr val="4D4D4D"/>
        </a:lt2>
        <a:accent1>
          <a:srgbClr val="527C3A"/>
        </a:accent1>
        <a:accent2>
          <a:srgbClr val="444444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AC458"/>
        </a:hlink>
        <a:folHlink>
          <a:srgbClr val="C7780F"/>
        </a:folHlink>
      </a:clrScheme>
    </a:extraClrScheme>
    <a:extraClrScheme>
      <a:clrScheme name="">
        <a:dk1>
          <a:srgbClr val="FFFFFF"/>
        </a:dk1>
        <a:lt1>
          <a:srgbClr val="546434"/>
        </a:lt1>
        <a:dk2>
          <a:srgbClr val="B2B68A"/>
        </a:dk2>
        <a:lt2>
          <a:srgbClr val="516032"/>
        </a:lt2>
        <a:accent1>
          <a:srgbClr val="7D8C70"/>
        </a:accent1>
        <a:accent2>
          <a:srgbClr val="414E28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80C579"/>
        </a:hlink>
        <a:folHlink>
          <a:srgbClr val="7FADAF"/>
        </a:folHlink>
      </a:clrScheme>
    </a:extraClrScheme>
    <a:extraClrScheme>
      <a:clrScheme name="">
        <a:dk1>
          <a:srgbClr val="FFFFFF"/>
        </a:dk1>
        <a:lt1>
          <a:srgbClr val="CCCC00"/>
        </a:lt1>
        <a:dk2>
          <a:srgbClr val="F3F5B1"/>
        </a:dk2>
        <a:lt2>
          <a:srgbClr val="D1CC00"/>
        </a:lt2>
        <a:accent1>
          <a:srgbClr val="808000"/>
        </a:accent1>
        <a:accent2>
          <a:srgbClr val="AEAA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CC00"/>
        </a:hlink>
        <a:folHlink>
          <a:srgbClr val="FFFF99"/>
        </a:folHlink>
      </a:clrScheme>
    </a:extraClrScheme>
    <a:extraClrScheme>
      <a:clrScheme name="">
        <a:dk1>
          <a:srgbClr val="000000"/>
        </a:dk1>
        <a:lt1>
          <a:srgbClr val="F8F8F8"/>
        </a:lt1>
        <a:dk2>
          <a:srgbClr val="336600"/>
        </a:dk2>
        <a:lt2>
          <a:srgbClr val="FBFBFB"/>
        </a:lt2>
        <a:accent1>
          <a:srgbClr val="009900"/>
        </a:accent1>
        <a:accent2>
          <a:srgbClr val="C6C6C6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6600"/>
        </a:hlink>
        <a:folHlink>
          <a:srgbClr val="808000"/>
        </a:folHlink>
      </a:clrScheme>
    </a:extraClrScheme>
  </a:extraClrSchemeLst>
</a:theme>
</file>

<file path=ppt/theme/theme2.xml><?xml version="1.0" encoding="utf-8"?>
<a:theme xmlns:a="http://schemas.openxmlformats.org/drawingml/2006/main" name="1_Сетка с тенью">
  <a:themeElements>
    <a:clrScheme name="Сетка с тенью 4">
      <a:dk1>
        <a:srgbClr val="6B6B99"/>
      </a:dk1>
      <a:lt1>
        <a:srgbClr val="EAEAEA"/>
      </a:lt1>
      <a:dk2>
        <a:srgbClr val="666699"/>
      </a:dk2>
      <a:lt2>
        <a:srgbClr val="CCECFF"/>
      </a:lt2>
      <a:accent1>
        <a:srgbClr val="00CC66"/>
      </a:accent1>
      <a:accent2>
        <a:srgbClr val="54547A"/>
      </a:accent2>
      <a:accent3>
        <a:srgbClr val="B8B8CA"/>
      </a:accent3>
      <a:accent4>
        <a:srgbClr val="C8C8C8"/>
      </a:accent4>
      <a:accent5>
        <a:srgbClr val="AAE2B8"/>
      </a:accent5>
      <a:accent6>
        <a:srgbClr val="4B4B6E"/>
      </a:accent6>
      <a:hlink>
        <a:srgbClr val="65B2FF"/>
      </a:hlink>
      <a:folHlink>
        <a:srgbClr val="9900FF"/>
      </a:folHlink>
    </a:clrScheme>
    <a:fontScheme name="Сетка с тенью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етка с тенью 1">
        <a:dk1>
          <a:srgbClr val="7E0000"/>
        </a:dk1>
        <a:lt1>
          <a:srgbClr val="FFFFFF"/>
        </a:lt1>
        <a:dk2>
          <a:srgbClr val="800000"/>
        </a:dk2>
        <a:lt2>
          <a:srgbClr val="FCF0B2"/>
        </a:lt2>
        <a:accent1>
          <a:srgbClr val="C5543D"/>
        </a:accent1>
        <a:accent2>
          <a:srgbClr val="660000"/>
        </a:accent2>
        <a:accent3>
          <a:srgbClr val="C0AAAA"/>
        </a:accent3>
        <a:accent4>
          <a:srgbClr val="DADADA"/>
        </a:accent4>
        <a:accent5>
          <a:srgbClr val="DFB3AF"/>
        </a:accent5>
        <a:accent6>
          <a:srgbClr val="5C0000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2">
        <a:dk1>
          <a:srgbClr val="000066"/>
        </a:dk1>
        <a:lt1>
          <a:srgbClr val="FFFFFF"/>
        </a:lt1>
        <a:dk2>
          <a:srgbClr val="000066"/>
        </a:dk2>
        <a:lt2>
          <a:srgbClr val="B2B8C8"/>
        </a:lt2>
        <a:accent1>
          <a:srgbClr val="008080"/>
        </a:accent1>
        <a:accent2>
          <a:srgbClr val="00004E"/>
        </a:accent2>
        <a:accent3>
          <a:srgbClr val="AAAAB8"/>
        </a:accent3>
        <a:accent4>
          <a:srgbClr val="DADADA"/>
        </a:accent4>
        <a:accent5>
          <a:srgbClr val="AAC0C0"/>
        </a:accent5>
        <a:accent6>
          <a:srgbClr val="000046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3">
        <a:dk1>
          <a:srgbClr val="010199"/>
        </a:dk1>
        <a:lt1>
          <a:srgbClr val="FFFFFF"/>
        </a:lt1>
        <a:dk2>
          <a:srgbClr val="000099"/>
        </a:dk2>
        <a:lt2>
          <a:srgbClr val="CCFFFF"/>
        </a:lt2>
        <a:accent1>
          <a:srgbClr val="00C600"/>
        </a:accent1>
        <a:accent2>
          <a:srgbClr val="01017D"/>
        </a:accent2>
        <a:accent3>
          <a:srgbClr val="AAAACA"/>
        </a:accent3>
        <a:accent4>
          <a:srgbClr val="DADADA"/>
        </a:accent4>
        <a:accent5>
          <a:srgbClr val="AADFAA"/>
        </a:accent5>
        <a:accent6>
          <a:srgbClr val="010171"/>
        </a:accent6>
        <a:hlink>
          <a:srgbClr val="FFE701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4">
        <a:dk1>
          <a:srgbClr val="6B6B99"/>
        </a:dk1>
        <a:lt1>
          <a:srgbClr val="EAEAEA"/>
        </a:lt1>
        <a:dk2>
          <a:srgbClr val="666699"/>
        </a:dk2>
        <a:lt2>
          <a:srgbClr val="CCECFF"/>
        </a:lt2>
        <a:accent1>
          <a:srgbClr val="00CC66"/>
        </a:accent1>
        <a:accent2>
          <a:srgbClr val="54547A"/>
        </a:accent2>
        <a:accent3>
          <a:srgbClr val="B8B8CA"/>
        </a:accent3>
        <a:accent4>
          <a:srgbClr val="C8C8C8"/>
        </a:accent4>
        <a:accent5>
          <a:srgbClr val="AAE2B8"/>
        </a:accent5>
        <a:accent6>
          <a:srgbClr val="4B4B6E"/>
        </a:accent6>
        <a:hlink>
          <a:srgbClr val="65B2FF"/>
        </a:hlink>
        <a:folHlink>
          <a:srgbClr val="99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5">
        <a:dk1>
          <a:srgbClr val="00827F"/>
        </a:dk1>
        <a:lt1>
          <a:srgbClr val="FFFFFF"/>
        </a:lt1>
        <a:dk2>
          <a:srgbClr val="008080"/>
        </a:dk2>
        <a:lt2>
          <a:srgbClr val="FFFFCC"/>
        </a:lt2>
        <a:accent1>
          <a:srgbClr val="6D6FC7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BABBE0"/>
        </a:accent5>
        <a:accent6>
          <a:srgbClr val="005A58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6">
        <a:dk1>
          <a:srgbClr val="4D4D4D"/>
        </a:dk1>
        <a:lt1>
          <a:srgbClr val="FFFFFF"/>
        </a:lt1>
        <a:dk2>
          <a:srgbClr val="525252"/>
        </a:dk2>
        <a:lt2>
          <a:srgbClr val="C0C0C0"/>
        </a:lt2>
        <a:accent1>
          <a:srgbClr val="527C3A"/>
        </a:accent1>
        <a:accent2>
          <a:srgbClr val="444444"/>
        </a:accent2>
        <a:accent3>
          <a:srgbClr val="B3B3B3"/>
        </a:accent3>
        <a:accent4>
          <a:srgbClr val="DADADA"/>
        </a:accent4>
        <a:accent5>
          <a:srgbClr val="B3BFAE"/>
        </a:accent5>
        <a:accent6>
          <a:srgbClr val="3D3D3D"/>
        </a:accent6>
        <a:hlink>
          <a:srgbClr val="FAC458"/>
        </a:hlink>
        <a:folHlink>
          <a:srgbClr val="C7780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7">
        <a:dk1>
          <a:srgbClr val="516032"/>
        </a:dk1>
        <a:lt1>
          <a:srgbClr val="FFFFFF"/>
        </a:lt1>
        <a:dk2>
          <a:srgbClr val="546434"/>
        </a:dk2>
        <a:lt2>
          <a:srgbClr val="B2B68A"/>
        </a:lt2>
        <a:accent1>
          <a:srgbClr val="7D8C70"/>
        </a:accent1>
        <a:accent2>
          <a:srgbClr val="414E28"/>
        </a:accent2>
        <a:accent3>
          <a:srgbClr val="B3B8AE"/>
        </a:accent3>
        <a:accent4>
          <a:srgbClr val="DADADA"/>
        </a:accent4>
        <a:accent5>
          <a:srgbClr val="BFC5BB"/>
        </a:accent5>
        <a:accent6>
          <a:srgbClr val="3A4623"/>
        </a:accent6>
        <a:hlink>
          <a:srgbClr val="80C579"/>
        </a:hlink>
        <a:folHlink>
          <a:srgbClr val="7FADA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8">
        <a:dk1>
          <a:srgbClr val="D1CC00"/>
        </a:dk1>
        <a:lt1>
          <a:srgbClr val="FFFFFF"/>
        </a:lt1>
        <a:dk2>
          <a:srgbClr val="CCCC00"/>
        </a:dk2>
        <a:lt2>
          <a:srgbClr val="F3F5B1"/>
        </a:lt2>
        <a:accent1>
          <a:srgbClr val="808000"/>
        </a:accent1>
        <a:accent2>
          <a:srgbClr val="AEAA00"/>
        </a:accent2>
        <a:accent3>
          <a:srgbClr val="E2E2AA"/>
        </a:accent3>
        <a:accent4>
          <a:srgbClr val="DADADA"/>
        </a:accent4>
        <a:accent5>
          <a:srgbClr val="C0C0AA"/>
        </a:accent5>
        <a:accent6>
          <a:srgbClr val="9D9A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9">
        <a:dk1>
          <a:srgbClr val="000000"/>
        </a:dk1>
        <a:lt1>
          <a:srgbClr val="F8F8F8"/>
        </a:lt1>
        <a:dk2>
          <a:srgbClr val="336600"/>
        </a:dk2>
        <a:lt2>
          <a:srgbClr val="FBFBFB"/>
        </a:lt2>
        <a:accent1>
          <a:srgbClr val="009900"/>
        </a:accent1>
        <a:accent2>
          <a:srgbClr val="C6C6C6"/>
        </a:accent2>
        <a:accent3>
          <a:srgbClr val="FBFBFB"/>
        </a:accent3>
        <a:accent4>
          <a:srgbClr val="000000"/>
        </a:accent4>
        <a:accent5>
          <a:srgbClr val="AACAAA"/>
        </a:accent5>
        <a:accent6>
          <a:srgbClr val="B3B3B3"/>
        </a:accent6>
        <a:hlink>
          <a:srgbClr val="0066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FCF0B2"/>
        </a:dk2>
        <a:lt2>
          <a:srgbClr val="7E0000"/>
        </a:lt2>
        <a:accent1>
          <a:srgbClr val="C5543D"/>
        </a:accent1>
        <a:accent2>
          <a:srgbClr val="6600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FF00"/>
        </a:hlink>
        <a:folHlink>
          <a:srgbClr val="FF9900"/>
        </a:folHlink>
      </a:clrScheme>
    </a:extraClrScheme>
    <a:extraClrScheme>
      <a:clrScheme name="">
        <a:dk1>
          <a:srgbClr val="FFFFFF"/>
        </a:dk1>
        <a:lt1>
          <a:srgbClr val="000066"/>
        </a:lt1>
        <a:dk2>
          <a:srgbClr val="B2B8C8"/>
        </a:dk2>
        <a:lt2>
          <a:srgbClr val="000066"/>
        </a:lt2>
        <a:accent1>
          <a:srgbClr val="008080"/>
        </a:accent1>
        <a:accent2>
          <a:srgbClr val="00004E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FFCC"/>
        </a:hlink>
        <a:folHlink>
          <a:srgbClr val="6699FF"/>
        </a:folHlink>
      </a:clrScheme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10199"/>
        </a:lt2>
        <a:accent1>
          <a:srgbClr val="00C600"/>
        </a:accent1>
        <a:accent2>
          <a:srgbClr val="01017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E701"/>
        </a:hlink>
        <a:folHlink>
          <a:srgbClr val="3366FF"/>
        </a:folHlink>
      </a:clrScheme>
    </a:extraClrScheme>
    <a:extraClrScheme>
      <a:clrScheme name="">
        <a:dk1>
          <a:srgbClr val="EAEAEA"/>
        </a:dk1>
        <a:lt1>
          <a:srgbClr val="666699"/>
        </a:lt1>
        <a:dk2>
          <a:srgbClr val="CCECFF"/>
        </a:dk2>
        <a:lt2>
          <a:srgbClr val="6B6B99"/>
        </a:lt2>
        <a:accent1>
          <a:srgbClr val="00CC66"/>
        </a:accent1>
        <a:accent2>
          <a:srgbClr val="54547A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65B2FF"/>
        </a:hlink>
        <a:folHlink>
          <a:srgbClr val="9900FF"/>
        </a:folHlink>
      </a:clrScheme>
    </a:extraClrScheme>
    <a:extraClrScheme>
      <a:clrScheme name="">
        <a:dk1>
          <a:srgbClr val="FFFFFF"/>
        </a:dk1>
        <a:lt1>
          <a:srgbClr val="008080"/>
        </a:lt1>
        <a:dk2>
          <a:srgbClr val="FFFFCC"/>
        </a:dk2>
        <a:lt2>
          <a:srgbClr val="00827F"/>
        </a:lt2>
        <a:accent1>
          <a:srgbClr val="6D6FC7"/>
        </a:accent1>
        <a:accent2>
          <a:srgbClr val="006462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FFFF"/>
        </a:hlink>
        <a:folHlink>
          <a:srgbClr val="00FF00"/>
        </a:folHlink>
      </a:clrScheme>
    </a:extraClrScheme>
    <a:extraClrScheme>
      <a:clrScheme name="">
        <a:dk1>
          <a:srgbClr val="FFFFFF"/>
        </a:dk1>
        <a:lt1>
          <a:srgbClr val="525252"/>
        </a:lt1>
        <a:dk2>
          <a:srgbClr val="C0C0C0"/>
        </a:dk2>
        <a:lt2>
          <a:srgbClr val="4D4D4D"/>
        </a:lt2>
        <a:accent1>
          <a:srgbClr val="527C3A"/>
        </a:accent1>
        <a:accent2>
          <a:srgbClr val="444444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AC458"/>
        </a:hlink>
        <a:folHlink>
          <a:srgbClr val="C7780F"/>
        </a:folHlink>
      </a:clrScheme>
    </a:extraClrScheme>
    <a:extraClrScheme>
      <a:clrScheme name="">
        <a:dk1>
          <a:srgbClr val="FFFFFF"/>
        </a:dk1>
        <a:lt1>
          <a:srgbClr val="546434"/>
        </a:lt1>
        <a:dk2>
          <a:srgbClr val="B2B68A"/>
        </a:dk2>
        <a:lt2>
          <a:srgbClr val="516032"/>
        </a:lt2>
        <a:accent1>
          <a:srgbClr val="7D8C70"/>
        </a:accent1>
        <a:accent2>
          <a:srgbClr val="414E28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80C579"/>
        </a:hlink>
        <a:folHlink>
          <a:srgbClr val="7FADAF"/>
        </a:folHlink>
      </a:clrScheme>
    </a:extraClrScheme>
    <a:extraClrScheme>
      <a:clrScheme name="">
        <a:dk1>
          <a:srgbClr val="FFFFFF"/>
        </a:dk1>
        <a:lt1>
          <a:srgbClr val="CCCC00"/>
        </a:lt1>
        <a:dk2>
          <a:srgbClr val="F3F5B1"/>
        </a:dk2>
        <a:lt2>
          <a:srgbClr val="D1CC00"/>
        </a:lt2>
        <a:accent1>
          <a:srgbClr val="808000"/>
        </a:accent1>
        <a:accent2>
          <a:srgbClr val="AEAA00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FFCC00"/>
        </a:hlink>
        <a:folHlink>
          <a:srgbClr val="FFFF99"/>
        </a:folHlink>
      </a:clrScheme>
    </a:extraClrScheme>
    <a:extraClrScheme>
      <a:clrScheme name="">
        <a:dk1>
          <a:srgbClr val="000000"/>
        </a:dk1>
        <a:lt1>
          <a:srgbClr val="F8F8F8"/>
        </a:lt1>
        <a:dk2>
          <a:srgbClr val="336600"/>
        </a:dk2>
        <a:lt2>
          <a:srgbClr val="FBFBFB"/>
        </a:lt2>
        <a:accent1>
          <a:srgbClr val="009900"/>
        </a:accent1>
        <a:accent2>
          <a:srgbClr val="C6C6C6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6600"/>
        </a:hlink>
        <a:folHlink>
          <a:srgbClr val="808000"/>
        </a:folHlink>
      </a:clrScheme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Fading Grid</Template>
  <TotalTime>968</TotalTime>
  <Words>469</Words>
  <Application>Microsoft Office PowerPoint</Application>
  <PresentationFormat>Экран (4:3)</PresentationFormat>
  <Paragraphs>101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25</vt:i4>
      </vt:variant>
    </vt:vector>
  </HeadingPairs>
  <TitlesOfParts>
    <vt:vector size="27" baseType="lpstr">
      <vt:lpstr>Сетка с тенью</vt:lpstr>
      <vt:lpstr>1_Сетка с тенью</vt:lpstr>
      <vt:lpstr>ГБОУ СОШ с. Подстёпки  ЦВР «Спектр»  Использование информационных компьютерных  технологий в изучении правил дорожного движения</vt:lpstr>
      <vt:lpstr>Презентация PowerPoint</vt:lpstr>
      <vt:lpstr> Безопасность детей на дорогах – это наше общее дело! </vt:lpstr>
      <vt:lpstr> Безопасность детей на дорогах – это наше общее дело! </vt:lpstr>
      <vt:lpstr>Мультимедийные презентации компьютерные презентации в программе Power Point:</vt:lpstr>
      <vt:lpstr>Компьютерные игры</vt:lpstr>
      <vt:lpstr>Обучающие мультфильмы программа Windows Media </vt:lpstr>
      <vt:lpstr> </vt:lpstr>
      <vt:lpstr> </vt:lpstr>
      <vt:lpstr> </vt:lpstr>
      <vt:lpstr>Разгадывание кроссвордов                                                     - программа Microsoft Excel </vt:lpstr>
      <vt:lpstr>Разгадывание ребусов, сканвордов                                                    - программа Microsoft Excel </vt:lpstr>
      <vt:lpstr> Раскрась и найди ошибки:  «Увлекательное дело для учащихся» </vt:lpstr>
      <vt:lpstr>                Изучение памяток</vt:lpstr>
      <vt:lpstr>Изучение памяток</vt:lpstr>
      <vt:lpstr>Участие в конкурсах - онлайн         </vt:lpstr>
      <vt:lpstr>Участие в конкурсах - онлайн         </vt:lpstr>
      <vt:lpstr>Участие в конкурсах - онлайн         </vt:lpstr>
      <vt:lpstr>Участие в онлайн - тестировании         </vt:lpstr>
      <vt:lpstr> Участие в онлайн – фестивалях, акциях       </vt:lpstr>
      <vt:lpstr>Участие в олимпиадах - онлайн</vt:lpstr>
      <vt:lpstr>       Преимущества информационных компьютерных технологий        </vt:lpstr>
      <vt:lpstr>       Преимущества информационных компьютерных технологий</vt:lpstr>
      <vt:lpstr>       Преимущества информационных компьютерных технологий</vt:lpstr>
      <vt:lpstr> Цитата из послания президента России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Лариса</dc:creator>
  <cp:lastModifiedBy>Лариса</cp:lastModifiedBy>
  <cp:revision>65</cp:revision>
  <cp:lastPrinted>1601-01-01T00:00:00Z</cp:lastPrinted>
  <dcterms:created xsi:type="dcterms:W3CDTF">1601-01-01T00:00:00Z</dcterms:created>
  <dcterms:modified xsi:type="dcterms:W3CDTF">2021-08-20T12:15:58Z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