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1" r:id="rId1"/>
  </p:sldMasterIdLst>
  <p:sldIdLst>
    <p:sldId id="256" r:id="rId2"/>
    <p:sldId id="258" r:id="rId3"/>
    <p:sldId id="259" r:id="rId4"/>
    <p:sldId id="260" r:id="rId5"/>
    <p:sldId id="261" r:id="rId6"/>
    <p:sldId id="265" r:id="rId7"/>
    <p:sldId id="264" r:id="rId8"/>
    <p:sldId id="268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9" r:id="rId17"/>
    <p:sldId id="280" r:id="rId18"/>
    <p:sldId id="281" r:id="rId19"/>
    <p:sldId id="282" r:id="rId20"/>
    <p:sldId id="283" r:id="rId21"/>
    <p:sldId id="28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74" autoAdjust="0"/>
  </p:normalViewPr>
  <p:slideViewPr>
    <p:cSldViewPr snapToGrid="0">
      <p:cViewPr varScale="1">
        <p:scale>
          <a:sx n="69" d="100"/>
          <a:sy n="69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825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867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7794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318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9349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81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153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73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109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7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276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62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67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342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27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82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70C5B-09B6-4E22-B4B7-F5419FE7984B}" type="datetimeFigureOut">
              <a:rPr lang="ru-RU" smtClean="0"/>
              <a:t>28.10.2019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3ACDD77-927C-42F5-BBC4-74A7F21776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70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-119269"/>
            <a:ext cx="11900451" cy="417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«Музыка и песни в мультфильмах для детей»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4050833"/>
            <a:ext cx="9757281" cy="253549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225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0"/>
            <a:ext cx="12099235" cy="92765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Е. П.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Крылатов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591" y="927652"/>
            <a:ext cx="5151991" cy="56286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1810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72730" cy="901148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«Зима в Простоквашино»</a:t>
            </a:r>
            <a:b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4887" y="1959531"/>
            <a:ext cx="3548013" cy="48124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5249" y="1469201"/>
            <a:ext cx="6708188" cy="50508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9296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2085982" cy="99391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Г. И. Гладков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6610" y="1365458"/>
            <a:ext cx="6782060" cy="541895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6848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011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«Бременские музыканты»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1808" y="1135660"/>
            <a:ext cx="8111552" cy="53951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0825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96740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«Ну – Погоди»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21445" y="1291586"/>
            <a:ext cx="3849014" cy="53031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1774441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7464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В. Я. </a:t>
            </a:r>
            <a:r>
              <a:rPr lang="ru-RU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Шаинский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426" y="874642"/>
            <a:ext cx="3827808" cy="59560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509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19270"/>
            <a:ext cx="12085983" cy="181113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«Крошка Енот»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498" y="1111457"/>
            <a:ext cx="5295338" cy="44303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436" y="1111458"/>
            <a:ext cx="4556385" cy="43056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2829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9304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«Облака»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600" y="965200"/>
            <a:ext cx="5566710" cy="41811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440" y="2260473"/>
            <a:ext cx="6109429" cy="45887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5375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72730" cy="19304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«Мама для Мамонтенка»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249" y="965200"/>
            <a:ext cx="5701967" cy="431093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365" y="3293016"/>
            <a:ext cx="6157816" cy="34499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53733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"/>
            <a:ext cx="11979964" cy="18155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Б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И. Савельев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957" y="1060230"/>
            <a:ext cx="3847603" cy="5769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71236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522" y="609600"/>
            <a:ext cx="11131826" cy="4293704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«Эмоциональное </a:t>
            </a:r>
            <a:r>
              <a:rPr lang="ru-RU" sz="49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воздействие музыки возрастает в ее огромной степени при ее совпадении со зрительным </a:t>
            </a:r>
            <a: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восприятием».</a:t>
            </a:r>
            <a:br>
              <a:rPr lang="ru-RU" sz="49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                </a:t>
            </a:r>
            <a:b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b="1" dirty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                      А. И. Хачатурян</a:t>
            </a:r>
            <a:b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799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9304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«День Рождения Кота Леопольда»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4624" y="1445574"/>
            <a:ext cx="4458875" cy="4458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535324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atin typeface="Comic Sans MS" panose="030F0702030302020204" pitchFamily="66" charset="0"/>
              </a:rPr>
              <a:t>Спасибо за внимание!</a:t>
            </a:r>
            <a:endParaRPr lang="ru-RU" sz="60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105" y="2061117"/>
            <a:ext cx="6578154" cy="479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823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1289379" cy="1320800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«Музыка является самым чудодейственным, </a:t>
            </a:r>
            <a:b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самым тонким средством привлечения к добру, красоте, человечности… </a:t>
            </a:r>
            <a:b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>Жизнь детей без музыки невозможна, как невозможна без игры и без сказки...» </a:t>
            </a:r>
            <a:r>
              <a:rPr lang="ru-RU" sz="4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4000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  <a:t/>
            </a:r>
            <a:br>
              <a:rPr lang="ru-RU" sz="4000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                          В. А. Сухомлинский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787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113183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Уолт Дисней</a:t>
            </a:r>
            <a:endParaRPr lang="ru-RU" sz="6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357" y="1051215"/>
            <a:ext cx="3871189" cy="58067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35024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09993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Фантазия Диснея отрывок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Мультимедиа1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7623" y="878416"/>
            <a:ext cx="7566379" cy="5674784"/>
          </a:xfrm>
        </p:spPr>
      </p:pic>
    </p:spTree>
    <p:extLst>
      <p:ext uri="{BB962C8B-B14F-4D97-AF65-F5344CB8AC3E}">
        <p14:creationId xmlns:p14="http://schemas.microsoft.com/office/powerpoint/2010/main" val="3848977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92765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П. И. Чайковский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538" y="927652"/>
            <a:ext cx="4363465" cy="56026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91079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72730" cy="848139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П. И. Чайковский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Щелкунчик "Вальс цветов"</a:t>
            </a:r>
          </a:p>
        </p:txBody>
      </p:sp>
      <p:pic>
        <p:nvPicPr>
          <p:cNvPr id="8" name="Мультимедиа2 (online-video-cutter.com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2436" y="705754"/>
            <a:ext cx="8021782" cy="6016336"/>
          </a:xfrm>
        </p:spPr>
      </p:pic>
    </p:spTree>
    <p:extLst>
      <p:ext uri="{BB962C8B-B14F-4D97-AF65-F5344CB8AC3E}">
        <p14:creationId xmlns:p14="http://schemas.microsoft.com/office/powerpoint/2010/main" val="3879832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0"/>
            <a:ext cx="10997831" cy="848139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Сергей Сергеевич Прокофьев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727" y="848139"/>
            <a:ext cx="4471041" cy="59464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0986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384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«Картинки с выставки»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Мультимедиа2 (online-video-cutter.com)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63091" y="1022212"/>
            <a:ext cx="7287490" cy="5738805"/>
          </a:xfrm>
        </p:spPr>
      </p:pic>
    </p:spTree>
    <p:extLst>
      <p:ext uri="{BB962C8B-B14F-4D97-AF65-F5344CB8AC3E}">
        <p14:creationId xmlns:p14="http://schemas.microsoft.com/office/powerpoint/2010/main" val="397568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470</TotalTime>
  <Words>115</Words>
  <Application>Microsoft Office PowerPoint</Application>
  <PresentationFormat>Широкоэкранный</PresentationFormat>
  <Paragraphs>23</Paragraphs>
  <Slides>21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Comic Sans MS</vt:lpstr>
      <vt:lpstr>Times New Roman</vt:lpstr>
      <vt:lpstr>Trebuchet MS</vt:lpstr>
      <vt:lpstr>Wingdings 3</vt:lpstr>
      <vt:lpstr>Грань</vt:lpstr>
      <vt:lpstr>«Музыка и песни в мультфильмах для детей»</vt:lpstr>
      <vt:lpstr>«Эмоциональное воздействие музыки возрастает в ее огромной степени при ее совпадении со зрительным восприятием».                                                                                  А. И. Хачатурян    </vt:lpstr>
      <vt:lpstr>«Музыка является самым чудодейственным,  самым тонким средством привлечения к добру, красоте, человечности…  Жизнь детей без музыки невозможна, как невозможна без игры и без сказки...»                                                 В. А. Сухомлинский </vt:lpstr>
      <vt:lpstr>Уолт Дисней</vt:lpstr>
      <vt:lpstr>Фантазия Диснея отрывок</vt:lpstr>
      <vt:lpstr>П. И. Чайковский</vt:lpstr>
      <vt:lpstr>П. И. Чайковский Щелкунчик "Вальс цветов"</vt:lpstr>
      <vt:lpstr>Сергей Сергеевич Прокофьев </vt:lpstr>
      <vt:lpstr>«Картинки с выставки»</vt:lpstr>
      <vt:lpstr>Е. П. Крылатов</vt:lpstr>
      <vt:lpstr>«Зима в Простоквашино» </vt:lpstr>
      <vt:lpstr>Г. И. Гладков</vt:lpstr>
      <vt:lpstr>«Бременские музыканты»</vt:lpstr>
      <vt:lpstr>«Ну – Погоди»</vt:lpstr>
      <vt:lpstr>В. Я. Шаинский</vt:lpstr>
      <vt:lpstr>«Крошка Енот»</vt:lpstr>
      <vt:lpstr>«Облака»</vt:lpstr>
      <vt:lpstr>«Мама для Мамонтенка»</vt:lpstr>
      <vt:lpstr>Б. И. Савельев</vt:lpstr>
      <vt:lpstr>«День Рождения Кота Леопольда»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Музыка и песни в</dc:title>
  <dc:creator>luba</dc:creator>
  <cp:lastModifiedBy>Olga</cp:lastModifiedBy>
  <cp:revision>63</cp:revision>
  <dcterms:created xsi:type="dcterms:W3CDTF">2019-04-06T13:13:34Z</dcterms:created>
  <dcterms:modified xsi:type="dcterms:W3CDTF">2019-10-28T11:58:42Z</dcterms:modified>
</cp:coreProperties>
</file>