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73E0-E2D0-46BA-AD8F-1E653F6418A1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8166-8487-4B9C-B6A6-D97D10C1F3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73E0-E2D0-46BA-AD8F-1E653F6418A1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8166-8487-4B9C-B6A6-D97D10C1F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73E0-E2D0-46BA-AD8F-1E653F6418A1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8166-8487-4B9C-B6A6-D97D10C1F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73E0-E2D0-46BA-AD8F-1E653F6418A1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8166-8487-4B9C-B6A6-D97D10C1F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73E0-E2D0-46BA-AD8F-1E653F6418A1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4808166-8487-4B9C-B6A6-D97D10C1F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73E0-E2D0-46BA-AD8F-1E653F6418A1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8166-8487-4B9C-B6A6-D97D10C1F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73E0-E2D0-46BA-AD8F-1E653F6418A1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8166-8487-4B9C-B6A6-D97D10C1F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73E0-E2D0-46BA-AD8F-1E653F6418A1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8166-8487-4B9C-B6A6-D97D10C1F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73E0-E2D0-46BA-AD8F-1E653F6418A1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8166-8487-4B9C-B6A6-D97D10C1F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73E0-E2D0-46BA-AD8F-1E653F6418A1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8166-8487-4B9C-B6A6-D97D10C1F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73E0-E2D0-46BA-AD8F-1E653F6418A1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8166-8487-4B9C-B6A6-D97D10C1F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02773E0-E2D0-46BA-AD8F-1E653F6418A1}" type="datetimeFigureOut">
              <a:rPr lang="ru-RU" smtClean="0"/>
              <a:pPr/>
              <a:t>21.12.2022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4808166-8487-4B9C-B6A6-D97D10C1F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Урок по финансовой </a:t>
            </a:r>
            <a:r>
              <a:rPr lang="ru-RU" smtClean="0"/>
              <a:t>грамотности </a:t>
            </a:r>
            <a:r>
              <a:rPr lang="ru-RU" smtClean="0"/>
              <a:t>в </a:t>
            </a:r>
            <a:r>
              <a:rPr lang="ru-RU" dirty="0" smtClean="0"/>
              <a:t>3</a:t>
            </a:r>
            <a:r>
              <a:rPr lang="ru-RU" smtClean="0"/>
              <a:t> </a:t>
            </a:r>
            <a:r>
              <a:rPr lang="ru-RU" dirty="0" smtClean="0"/>
              <a:t>классе.</a:t>
            </a:r>
            <a:br>
              <a:rPr lang="ru-RU" dirty="0" smtClean="0"/>
            </a:br>
            <a:r>
              <a:rPr lang="ru-RU" dirty="0" smtClean="0"/>
              <a:t>Тема. На что тратятся деньги.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5715016"/>
            <a:ext cx="6357982" cy="928694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 smtClean="0"/>
              <a:t>Подготовила учитель начальных классов  </a:t>
            </a:r>
          </a:p>
          <a:p>
            <a:r>
              <a:rPr lang="ru-RU" sz="1800" dirty="0" smtClean="0"/>
              <a:t>МБОУ «</a:t>
            </a:r>
            <a:r>
              <a:rPr lang="ru-RU" sz="1800" dirty="0" err="1" smtClean="0"/>
              <a:t>Талинская</a:t>
            </a:r>
            <a:r>
              <a:rPr lang="ru-RU" sz="1800" dirty="0" smtClean="0"/>
              <a:t> СОШ» </a:t>
            </a:r>
          </a:p>
          <a:p>
            <a:r>
              <a:rPr lang="ru-RU" sz="1800" dirty="0" err="1" smtClean="0"/>
              <a:t>Шимон</a:t>
            </a:r>
            <a:r>
              <a:rPr lang="ru-RU" sz="1800" dirty="0" smtClean="0"/>
              <a:t>  Светлана Владимировна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2960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 такое расходы?</a:t>
            </a:r>
          </a:p>
          <a:p>
            <a:r>
              <a:rPr lang="ru-RU" dirty="0" smtClean="0"/>
              <a:t> Какие расходы бывают в семье?</a:t>
            </a:r>
            <a:br>
              <a:rPr lang="ru-RU" dirty="0" smtClean="0"/>
            </a:br>
            <a:r>
              <a:rPr lang="ru-RU" dirty="0" smtClean="0"/>
              <a:t> Какие расходы семьи являются обязательными?</a:t>
            </a:r>
          </a:p>
          <a:p>
            <a:r>
              <a:rPr lang="ru-RU" dirty="0" smtClean="0"/>
              <a:t>Какие расходы семьи являются необязательными?</a:t>
            </a:r>
            <a:br>
              <a:rPr lang="ru-RU" dirty="0" smtClean="0"/>
            </a:br>
            <a:r>
              <a:rPr lang="ru-RU" dirty="0" smtClean="0"/>
              <a:t>Какие расходы называют непредвиденными?</a:t>
            </a:r>
          </a:p>
          <a:p>
            <a:r>
              <a:rPr lang="ru-RU" dirty="0" smtClean="0"/>
              <a:t>Какие расходы называют планируемыми?</a:t>
            </a:r>
          </a:p>
          <a:p>
            <a:r>
              <a:rPr lang="ru-RU" dirty="0" smtClean="0"/>
              <a:t>Как правильно тратить деньги?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Семейные расходы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500174"/>
          <a:ext cx="9144000" cy="4208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40217"/>
                <a:gridCol w="4403783"/>
              </a:tblGrid>
              <a:tr h="7943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Обязательные расходы - 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это те, без которых возможно обойтись.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43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Необязательные расходы - 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это  случайные расходы, которые не планировались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43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Планируемые расходы - 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это те, без которых невозможно обойтись.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43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Непредвиденные расходы - 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это те расходы, которые планируются семьей.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43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rot="16200000" flipH="1">
            <a:off x="3679025" y="2250273"/>
            <a:ext cx="1428760" cy="64294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 flipH="1" flipV="1">
            <a:off x="4036215" y="2035959"/>
            <a:ext cx="785818" cy="71438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H="1">
            <a:off x="3821901" y="3536157"/>
            <a:ext cx="1071570" cy="85725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3714744" y="3357562"/>
            <a:ext cx="1643074" cy="50006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643998" cy="470916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000" dirty="0" smtClean="0"/>
              <a:t>«Обязательные расходы – </a:t>
            </a:r>
          </a:p>
          <a:p>
            <a:pPr>
              <a:buNone/>
            </a:pPr>
            <a:r>
              <a:rPr lang="ru-RU" sz="4000" dirty="0" smtClean="0"/>
              <a:t>это расходы на </a:t>
            </a:r>
          </a:p>
          <a:p>
            <a:pPr>
              <a:buNone/>
            </a:pPr>
            <a:r>
              <a:rPr lang="ru-RU" sz="4000" dirty="0" smtClean="0"/>
              <a:t>питание, коммунальные платежи, одежду, обувь, лечение и образование, проезд в транспорте»</a:t>
            </a:r>
          </a:p>
          <a:p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«Необязательные расходы – компьютер для игр, телефон»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928934"/>
            <a:ext cx="8358246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5143512"/>
            <a:ext cx="771530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807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FFC000"/>
                </a:solidFill>
              </a:rPr>
              <a:t>1.Надо заботиться о своем здоровье, заниматься спортом, делать зарядку, потому что здоровым быть приятно и выгодно.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FFFF00"/>
                </a:solidFill>
              </a:rPr>
              <a:t>2. Чтобы тратить деньги на все, что хочется, нужно больше зарабатывать.</a:t>
            </a:r>
          </a:p>
          <a:p>
            <a:pPr>
              <a:buNone/>
            </a:pPr>
            <a:r>
              <a:rPr lang="ru-RU" sz="3200" b="1" dirty="0" smtClean="0"/>
              <a:t>3. Надо учиться правильно распоряжаться  своими  деньгами.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07249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128</TotalTime>
  <Words>156</Words>
  <Application>Microsoft Office PowerPoint</Application>
  <PresentationFormat>Экран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Урок по финансовой грамотности в 3 классе. Тема. На что тратятся деньги. </vt:lpstr>
      <vt:lpstr>Слайд 2</vt:lpstr>
      <vt:lpstr>План работы</vt:lpstr>
      <vt:lpstr>Семейные расходы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Иван</dc:creator>
  <cp:lastModifiedBy>Иван</cp:lastModifiedBy>
  <cp:revision>14</cp:revision>
  <dcterms:created xsi:type="dcterms:W3CDTF">2022-12-20T10:25:28Z</dcterms:created>
  <dcterms:modified xsi:type="dcterms:W3CDTF">2022-12-21T10:58:59Z</dcterms:modified>
</cp:coreProperties>
</file>