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1" d="100"/>
          <a:sy n="81" d="100"/>
        </p:scale>
        <p:origin x="37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F3E3-E592-4968-BA51-23FBD3548723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97D-6AF2-4969-AB47-EFDC84060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837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F3E3-E592-4968-BA51-23FBD3548723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97D-6AF2-4969-AB47-EFDC84060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246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F3E3-E592-4968-BA51-23FBD3548723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97D-6AF2-4969-AB47-EFDC84060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584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F3E3-E592-4968-BA51-23FBD3548723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97D-6AF2-4969-AB47-EFDC84060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234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F3E3-E592-4968-BA51-23FBD3548723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97D-6AF2-4969-AB47-EFDC84060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341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F3E3-E592-4968-BA51-23FBD3548723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97D-6AF2-4969-AB47-EFDC84060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618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F3E3-E592-4968-BA51-23FBD3548723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97D-6AF2-4969-AB47-EFDC84060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038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F3E3-E592-4968-BA51-23FBD3548723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97D-6AF2-4969-AB47-EFDC84060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666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F3E3-E592-4968-BA51-23FBD3548723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97D-6AF2-4969-AB47-EFDC84060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978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F3E3-E592-4968-BA51-23FBD3548723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97D-6AF2-4969-AB47-EFDC84060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65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F3E3-E592-4968-BA51-23FBD3548723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97D-6AF2-4969-AB47-EFDC84060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09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3F3E3-E592-4968-BA51-23FBD3548723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E897D-6AF2-4969-AB47-EFDC84060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80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6576646" y="137047"/>
            <a:ext cx="5246122" cy="6583905"/>
            <a:chOff x="369232" y="137048"/>
            <a:chExt cx="5726768" cy="6583905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-59337" y="565617"/>
              <a:ext cx="6583905" cy="5726768"/>
            </a:xfrm>
            <a:prstGeom prst="rect">
              <a:avLst/>
            </a:prstGeom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391515" y="4829964"/>
              <a:ext cx="2211353" cy="897677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2700869" y="3110945"/>
              <a:ext cx="2321168" cy="3062786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823745" y="748002"/>
              <a:ext cx="1464780" cy="1095399"/>
            </a:xfrm>
            <a:prstGeom prst="rect">
              <a:avLst/>
            </a:prstGeom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3399692" y="534350"/>
              <a:ext cx="11723" cy="25907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3858774" y="557101"/>
              <a:ext cx="45719" cy="2603218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47983" y="569519"/>
              <a:ext cx="48772" cy="2603218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51852" y="557101"/>
              <a:ext cx="48772" cy="260321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 rot="16200000">
              <a:off x="2871727" y="2706414"/>
              <a:ext cx="6865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Кому</a:t>
              </a:r>
              <a:endParaRPr lang="ru-RU" dirty="0"/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3896704" y="2730459"/>
              <a:ext cx="6385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Куда</a:t>
              </a:r>
              <a:endParaRPr lang="ru-RU" dirty="0"/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4861812" y="2599814"/>
              <a:ext cx="899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Индекс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41735826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</Words>
  <Application>Microsoft Office PowerPoint</Application>
  <PresentationFormat>Широкоэкранный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3</cp:revision>
  <cp:lastPrinted>2021-12-04T13:58:10Z</cp:lastPrinted>
  <dcterms:created xsi:type="dcterms:W3CDTF">2021-12-04T13:44:25Z</dcterms:created>
  <dcterms:modified xsi:type="dcterms:W3CDTF">2021-12-04T13:59:26Z</dcterms:modified>
</cp:coreProperties>
</file>