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3" r:id="rId6"/>
    <p:sldId id="268" r:id="rId7"/>
    <p:sldId id="261" r:id="rId8"/>
    <p:sldId id="262" r:id="rId9"/>
    <p:sldId id="266" r:id="rId10"/>
    <p:sldId id="267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27"/>
    <a:srgbClr val="993366"/>
    <a:srgbClr val="00644A"/>
    <a:srgbClr val="4F2270"/>
    <a:srgbClr val="006000"/>
    <a:srgbClr val="002E22"/>
    <a:srgbClr val="006047"/>
    <a:srgbClr val="58267E"/>
    <a:srgbClr val="3C1A56"/>
    <a:srgbClr val="008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0D6F2-6032-4EF3-B2B7-29F8B4F37F88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B6625-15D1-4A46-B194-18EC2B2D6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206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B6625-15D1-4A46-B194-18EC2B2D6DA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D007265-DCE7-464A-9797-17411B64AD6C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7249AA-8A3B-476A-84AA-F9FF3C5B9F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1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340768"/>
            <a:ext cx="87129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Малочисленные народы Дальнего Востока. </a:t>
            </a:r>
          </a:p>
          <a:p>
            <a:pPr algn="ctr"/>
            <a:endParaRPr lang="ru-RU" sz="1000" b="1" dirty="0" smtClean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Эвенки</a:t>
            </a:r>
            <a:endParaRPr lang="ru-RU" sz="2800" b="1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813547"/>
            <a:ext cx="806489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Зикевский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Михаил  Павлович</a:t>
            </a:r>
          </a:p>
          <a:p>
            <a:endParaRPr lang="ru-RU" sz="1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Научный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Василенко  Ирина  Вениаминовна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144" y="2553285"/>
            <a:ext cx="5450013" cy="326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47722"/>
            <a:ext cx="85689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Краевое государственное казенное образовательное учреждение для детей-сирот и детей, оставшихся без попечения родителей, реализующее адаптированные основные общеобразовательные программы 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«Школа-интернат № 4»</a:t>
            </a:r>
          </a:p>
        </p:txBody>
      </p:sp>
    </p:spTree>
    <p:extLst>
      <p:ext uri="{BB962C8B-B14F-4D97-AF65-F5344CB8AC3E}">
        <p14:creationId xmlns:p14="http://schemas.microsoft.com/office/powerpoint/2010/main" val="4196606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332656"/>
            <a:ext cx="29374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Сказки эвенков</a:t>
            </a:r>
            <a:endParaRPr lang="ru-RU" sz="3000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866536"/>
            <a:ext cx="2147176" cy="2988000"/>
          </a:xfrm>
          <a:prstGeom prst="rect">
            <a:avLst/>
          </a:prstGeom>
          <a:noFill/>
          <a:ln w="38100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34535" y="2065910"/>
            <a:ext cx="2988000" cy="2589252"/>
          </a:xfrm>
          <a:prstGeom prst="rect">
            <a:avLst/>
          </a:prstGeom>
          <a:noFill/>
          <a:ln w="38100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34844" y="2180940"/>
            <a:ext cx="2988000" cy="2359192"/>
          </a:xfrm>
          <a:prstGeom prst="rect">
            <a:avLst/>
          </a:prstGeom>
          <a:noFill/>
          <a:ln w="38100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96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620688"/>
            <a:ext cx="61697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048" y="1772816"/>
            <a:ext cx="4470439" cy="3600000"/>
          </a:xfrm>
          <a:prstGeom prst="rect">
            <a:avLst/>
          </a:prstGeom>
          <a:noFill/>
          <a:ln>
            <a:noFill/>
          </a:ln>
          <a:effectLst>
            <a:outerShdw blurRad="127000" dist="190500" dir="2700000" algn="ctr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358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68" y="632040"/>
            <a:ext cx="4140000" cy="2328655"/>
          </a:xfrm>
          <a:prstGeom prst="rect">
            <a:avLst/>
          </a:prstGeom>
          <a:ln>
            <a:noFill/>
          </a:ln>
          <a:effectLst>
            <a:outerShdw blurRad="127000" dist="1905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65983"/>
            <a:ext cx="4140000" cy="2921011"/>
          </a:xfrm>
          <a:prstGeom prst="rect">
            <a:avLst/>
          </a:prstGeom>
          <a:ln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37144" y="476672"/>
            <a:ext cx="403244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Хабаровский край</a:t>
            </a:r>
            <a:endParaRPr lang="ru-RU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 сопками солнце встает величаво,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Умывшись крутой океанской волной.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нового дня и исток, и начало.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нам первым рассветы стучатся в окно</a:t>
            </a:r>
            <a:r>
              <a:rPr lang="ru-RU" sz="145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5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зря вологодский казак добирался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Сюда, чтоб найти здесь затерянный рай.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историю нашу он гордо вписался,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 имя тебе, наш Хабаровский край</a:t>
            </a:r>
            <a:r>
              <a:rPr lang="ru-RU" sz="145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5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 край необъятный, порой непонятный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Тому, кто с ним только заочно знаком.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Исконно российский, но щедрый и близкий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всех, кто назвался его земляком</a:t>
            </a:r>
            <a:r>
              <a:rPr lang="ru-RU" sz="145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5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Земля эта ценит дела трудовые,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Надежные плечи и мудрость сердец.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Откроет нам щедро свои кладовые,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олово, золото, медь и свинец</a:t>
            </a:r>
            <a:r>
              <a:rPr lang="ru-RU" sz="145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5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Леса распахнет, пусть работают руки,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Откроет бескрайний амурский простор,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жили достойно и дети и внуки</a:t>
            </a:r>
          </a:p>
          <a:p>
            <a:pPr algn="ctr"/>
            <a:r>
              <a:rPr lang="ru-RU" sz="14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тех, кто поверил в наш Дальний Восток</a:t>
            </a:r>
          </a:p>
        </p:txBody>
      </p:sp>
    </p:spTree>
    <p:extLst>
      <p:ext uri="{BB962C8B-B14F-4D97-AF65-F5344CB8AC3E}">
        <p14:creationId xmlns:p14="http://schemas.microsoft.com/office/powerpoint/2010/main" val="2891062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20" y="3212976"/>
            <a:ext cx="5634560" cy="3205198"/>
          </a:xfrm>
          <a:prstGeom prst="rect">
            <a:avLst/>
          </a:prstGeom>
          <a:ln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784976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Цель исследования: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приобщение к культурному наследию,  воспитание </a:t>
            </a:r>
            <a:r>
              <a:rPr lang="ru-RU" sz="2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семейных  ценностей.</a:t>
            </a: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200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22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10000"/>
              </a:lnSpc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узнать, откуда возникло слово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«эвенки»;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изучить занятия и быт эвенков;</a:t>
            </a:r>
          </a:p>
          <a:p>
            <a:pPr algn="ctr">
              <a:lnSpc>
                <a:spcPct val="11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узнать в каких жилищах они жили;</a:t>
            </a:r>
          </a:p>
          <a:p>
            <a:pPr algn="ctr">
              <a:lnSpc>
                <a:spcPct val="11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изучить их национальные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блюда;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изучить культуры и традиции эвенков.</a:t>
            </a:r>
          </a:p>
        </p:txBody>
      </p:sp>
    </p:spTree>
    <p:extLst>
      <p:ext uri="{BB962C8B-B14F-4D97-AF65-F5344CB8AC3E}">
        <p14:creationId xmlns:p14="http://schemas.microsoft.com/office/powerpoint/2010/main" val="628640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539" y="1249420"/>
            <a:ext cx="2880000" cy="4358918"/>
          </a:xfrm>
          <a:prstGeom prst="rect">
            <a:avLst/>
          </a:prstGeom>
          <a:ln w="38100"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971600" y="407048"/>
            <a:ext cx="7452764" cy="597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Жилище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эвенков и предметы быта</a:t>
            </a:r>
            <a:endParaRPr lang="ru-RU" sz="3600" b="1" i="1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3668"/>
            <a:ext cx="3504112" cy="3750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052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406992"/>
            <a:ext cx="446558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Одежда и обувь эвенков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645024"/>
            <a:ext cx="2251527" cy="2520000"/>
          </a:xfrm>
          <a:prstGeom prst="rect">
            <a:avLst/>
          </a:prstGeom>
          <a:noFill/>
          <a:ln w="28575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2738"/>
            <a:ext cx="3308394" cy="4680000"/>
          </a:xfrm>
          <a:prstGeom prst="rect">
            <a:avLst/>
          </a:prstGeom>
          <a:noFill/>
          <a:ln w="28575">
            <a:noFill/>
          </a:ln>
          <a:effectLst>
            <a:outerShdw blurRad="127000" dist="1905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9552" y="1052737"/>
            <a:ext cx="4405094" cy="2340000"/>
          </a:xfrm>
          <a:prstGeom prst="rect">
            <a:avLst/>
          </a:prstGeom>
          <a:noFill/>
          <a:ln w="28575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522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82" y="2204864"/>
            <a:ext cx="3049681" cy="3600000"/>
          </a:xfrm>
          <a:prstGeom prst="rect">
            <a:avLst/>
          </a:prstGeom>
          <a:noFill/>
          <a:ln w="38100"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120502" y="404664"/>
            <a:ext cx="28690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Посуда эвенков</a:t>
            </a:r>
            <a:endParaRPr lang="ru-RU" sz="3000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622" y="1052736"/>
            <a:ext cx="4831967" cy="3240000"/>
          </a:xfrm>
          <a:prstGeom prst="rect">
            <a:avLst/>
          </a:prstGeom>
          <a:ln w="38100"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67853" y="5949280"/>
            <a:ext cx="288111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Блюдо из рыбы</a:t>
            </a:r>
            <a:endParaRPr lang="ru-RU" sz="3000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693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5576" y="1656869"/>
            <a:ext cx="4513973" cy="3240000"/>
          </a:xfrm>
          <a:prstGeom prst="rect">
            <a:avLst/>
          </a:prstGeom>
          <a:ln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44772" y="404664"/>
            <a:ext cx="6840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Основное занятие эвенков - охота</a:t>
            </a:r>
            <a:endParaRPr lang="ru-RU" sz="3000" b="1" dirty="0">
              <a:solidFill>
                <a:srgbClr val="74002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08796" y="2106433"/>
            <a:ext cx="3240000" cy="2340871"/>
          </a:xfrm>
          <a:prstGeom prst="rect">
            <a:avLst/>
          </a:prstGeom>
          <a:ln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591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5055" y="332656"/>
            <a:ext cx="612872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Олень - главное богатство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эвенка</a:t>
            </a:r>
            <a:endParaRPr lang="ru-RU" sz="3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925" y="980728"/>
            <a:ext cx="3954990" cy="5400000"/>
          </a:xfrm>
          <a:prstGeom prst="rect">
            <a:avLst/>
          </a:prstGeom>
          <a:ln w="28575">
            <a:noFill/>
          </a:ln>
          <a:effectLst>
            <a:outerShdw blurRad="127000" dist="190500" dir="2700000" algn="tl" rotWithShape="0">
              <a:srgbClr val="333333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50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9441" y="425280"/>
            <a:ext cx="35328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rgbClr val="740027"/>
                </a:solidFill>
                <a:latin typeface="Times New Roman" pitchFamily="18" charset="0"/>
                <a:cs typeface="Times New Roman" pitchFamily="18" charset="0"/>
              </a:rPr>
              <a:t>Фольклор эвенков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39643"/>
            <a:ext cx="4748332" cy="3060000"/>
          </a:xfrm>
          <a:prstGeom prst="rect">
            <a:avLst/>
          </a:prstGeom>
          <a:noFill/>
          <a:ln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68790" y="3903027"/>
            <a:ext cx="1980000" cy="3206428"/>
          </a:xfrm>
          <a:prstGeom prst="rect">
            <a:avLst/>
          </a:prstGeom>
          <a:noFill/>
          <a:ln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65266" y="3373196"/>
            <a:ext cx="1980000" cy="4266089"/>
          </a:xfrm>
          <a:prstGeom prst="rect">
            <a:avLst/>
          </a:prstGeom>
          <a:noFill/>
          <a:ln>
            <a:noFill/>
          </a:ln>
          <a:effectLst>
            <a:outerShdw blurRad="1270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539680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401</TotalTime>
  <Words>122</Words>
  <Application>Microsoft Office PowerPoint</Application>
  <PresentationFormat>Экран (4:3)</PresentationFormat>
  <Paragraphs>52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Админ1</dc:creator>
  <cp:lastModifiedBy>Пользователь Windows</cp:lastModifiedBy>
  <cp:revision>39</cp:revision>
  <dcterms:created xsi:type="dcterms:W3CDTF">2019-10-19T03:48:01Z</dcterms:created>
  <dcterms:modified xsi:type="dcterms:W3CDTF">2020-03-04T10:46:22Z</dcterms:modified>
</cp:coreProperties>
</file>