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58" r:id="rId5"/>
    <p:sldId id="259" r:id="rId6"/>
    <p:sldId id="262" r:id="rId7"/>
    <p:sldId id="261" r:id="rId8"/>
    <p:sldId id="260" r:id="rId9"/>
    <p:sldId id="263" r:id="rId10"/>
    <p:sldId id="264" r:id="rId11"/>
    <p:sldId id="265" r:id="rId12"/>
    <p:sldId id="266" r:id="rId13"/>
    <p:sldId id="267" r:id="rId14"/>
    <p:sldId id="269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03" autoAdjust="0"/>
    <p:restoredTop sz="94660"/>
  </p:normalViewPr>
  <p:slideViewPr>
    <p:cSldViewPr>
      <p:cViewPr varScale="1">
        <p:scale>
          <a:sx n="69" d="100"/>
          <a:sy n="69" d="100"/>
        </p:scale>
        <p:origin x="-13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8BB0D-7660-4DE1-ABC1-570F35FFFE92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1AB8-1C33-4A62-B1F3-76B44DF2F6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642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8BB0D-7660-4DE1-ABC1-570F35FFFE92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1AB8-1C33-4A62-B1F3-76B44DF2F6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478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8BB0D-7660-4DE1-ABC1-570F35FFFE92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1AB8-1C33-4A62-B1F3-76B44DF2F6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391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8BB0D-7660-4DE1-ABC1-570F35FFFE92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1AB8-1C33-4A62-B1F3-76B44DF2F6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255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8BB0D-7660-4DE1-ABC1-570F35FFFE92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1AB8-1C33-4A62-B1F3-76B44DF2F6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130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8BB0D-7660-4DE1-ABC1-570F35FFFE92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1AB8-1C33-4A62-B1F3-76B44DF2F6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866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8BB0D-7660-4DE1-ABC1-570F35FFFE92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1AB8-1C33-4A62-B1F3-76B44DF2F6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37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8BB0D-7660-4DE1-ABC1-570F35FFFE92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1AB8-1C33-4A62-B1F3-76B44DF2F6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619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8BB0D-7660-4DE1-ABC1-570F35FFFE92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1AB8-1C33-4A62-B1F3-76B44DF2F6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201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8BB0D-7660-4DE1-ABC1-570F35FFFE92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1AB8-1C33-4A62-B1F3-76B44DF2F6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9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8BB0D-7660-4DE1-ABC1-570F35FFFE92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71AB8-1C33-4A62-B1F3-76B44DF2F6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144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8BB0D-7660-4DE1-ABC1-570F35FFFE92}" type="datetimeFigureOut">
              <a:rPr lang="ru-RU" smtClean="0"/>
              <a:t>04.11.2020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71AB8-1C33-4A62-B1F3-76B44DF2F6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428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2025" y="1844824"/>
            <a:ext cx="7772400" cy="1470025"/>
          </a:xfrm>
        </p:spPr>
        <p:txBody>
          <a:bodyPr>
            <a:normAutofit/>
          </a:bodyPr>
          <a:lstStyle/>
          <a:p>
            <a:r>
              <a:rPr lang="en-GB" sz="5400" dirty="0" smtClean="0">
                <a:latin typeface="Arial Rounded MT Bold" pitchFamily="34" charset="0"/>
              </a:rPr>
              <a:t>Animals in our life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068203"/>
            <a:ext cx="4283968" cy="1486272"/>
          </a:xfrm>
        </p:spPr>
        <p:txBody>
          <a:bodyPr/>
          <a:lstStyle/>
          <a:p>
            <a:r>
              <a:rPr lang="ru-RU" dirty="0" err="1" smtClean="0"/>
              <a:t>Учитель:Сухомлин</a:t>
            </a:r>
            <a:r>
              <a:rPr lang="ru-RU" dirty="0" smtClean="0"/>
              <a:t> Я.А.</a:t>
            </a:r>
            <a:endParaRPr lang="ru-RU" dirty="0"/>
          </a:p>
        </p:txBody>
      </p:sp>
      <p:pic>
        <p:nvPicPr>
          <p:cNvPr id="1026" name="Picture 2" descr="https://im0-tub-ru.yandex.net/i?id=e259f3e59f101c53e41e884fb9412d3a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225" y="3429000"/>
            <a:ext cx="4298837" cy="312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446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Arial Rounded MT Bold" pitchFamily="34" charset="0"/>
              </a:rPr>
              <a:t>COW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484784"/>
            <a:ext cx="4392488" cy="5126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26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Arial Rounded MT Bold" pitchFamily="34" charset="0"/>
              </a:rPr>
              <a:t>ANIMALS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7704316" cy="5179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299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latin typeface="Arial Rounded MT Bold" pitchFamily="34" charset="0"/>
              </a:rPr>
              <a:t>Let’s speak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https://im0-tub-ru.yandex.net/i?id=95fac8bb8a3fa45e6bdeb8eed8b0a9fe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1474"/>
            <a:ext cx="3960440" cy="539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132856"/>
            <a:ext cx="4840874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193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0"/>
            <a:ext cx="5122912" cy="2636912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latin typeface="Arial Rounded MT Bold" pitchFamily="34" charset="0"/>
              </a:rPr>
              <a:t>Work in pair</a:t>
            </a:r>
            <a:r>
              <a:rPr lang="ru-RU" dirty="0" smtClean="0"/>
              <a:t> 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Arial Rounded MT Bold" pitchFamily="34" charset="0"/>
              </a:rPr>
              <a:t>. Put the animals under the correct heading</a:t>
            </a:r>
            <a:endParaRPr lang="ru-RU" dirty="0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64904"/>
            <a:ext cx="5938019" cy="4200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121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80920" cy="2016224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Are you tired?</a:t>
            </a:r>
            <a:br>
              <a:rPr lang="en-GB" dirty="0" smtClean="0"/>
            </a:br>
            <a:r>
              <a:rPr lang="en-GB" dirty="0" smtClean="0"/>
              <a:t>Let’s relax!</a:t>
            </a:r>
            <a:br>
              <a:rPr lang="en-GB" dirty="0" smtClean="0"/>
            </a:br>
            <a:r>
              <a:rPr lang="en-GB" dirty="0" smtClean="0"/>
              <a:t>Do exercises!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4525963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kern="800" dirty="0" smtClean="0">
                <a:effectLst/>
                <a:latin typeface="Times New Roman"/>
                <a:ea typeface="Times New Roman"/>
                <a:cs typeface="Times New Roman"/>
              </a:rPr>
              <a:t>One</a:t>
            </a:r>
            <a:r>
              <a:rPr lang="ru-RU" kern="800" dirty="0" smtClean="0">
                <a:effectLst/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kern="800" dirty="0" smtClean="0">
                <a:effectLst/>
                <a:latin typeface="Times New Roman"/>
                <a:ea typeface="Times New Roman"/>
                <a:cs typeface="Times New Roman"/>
              </a:rPr>
              <a:t>one</a:t>
            </a:r>
            <a:r>
              <a:rPr lang="ru-RU" kern="800" dirty="0" smtClean="0">
                <a:effectLst/>
                <a:latin typeface="Times New Roman"/>
                <a:ea typeface="Times New Roman"/>
                <a:cs typeface="Times New Roman"/>
              </a:rPr>
              <a:t> ,</a:t>
            </a:r>
            <a:r>
              <a:rPr lang="en-US" kern="800" dirty="0" smtClean="0">
                <a:effectLst/>
                <a:latin typeface="Times New Roman"/>
                <a:ea typeface="Times New Roman"/>
                <a:cs typeface="Times New Roman"/>
              </a:rPr>
              <a:t>one</a:t>
            </a:r>
            <a:r>
              <a:rPr lang="ru-RU" kern="800" dirty="0" smtClean="0">
                <a:effectLst/>
                <a:latin typeface="Times New Roman"/>
                <a:ea typeface="Times New Roman"/>
                <a:cs typeface="Times New Roman"/>
              </a:rPr>
              <a:t>,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kern="800" dirty="0" smtClean="0">
                <a:effectLst/>
                <a:latin typeface="Times New Roman"/>
                <a:ea typeface="Times New Roman"/>
                <a:cs typeface="Times New Roman"/>
              </a:rPr>
              <a:t>I can run (</a:t>
            </a:r>
            <a:r>
              <a:rPr lang="ru-RU" kern="800" dirty="0" smtClean="0">
                <a:effectLst/>
                <a:latin typeface="Times New Roman"/>
                <a:ea typeface="Times New Roman"/>
                <a:cs typeface="Times New Roman"/>
              </a:rPr>
              <a:t>бег на месте</a:t>
            </a:r>
            <a:r>
              <a:rPr lang="en-US" kern="800" dirty="0" smtClean="0">
                <a:effectLst/>
                <a:latin typeface="Times New Roman"/>
                <a:ea typeface="Times New Roman"/>
                <a:cs typeface="Times New Roman"/>
              </a:rPr>
              <a:t>)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kern="800" dirty="0" err="1" smtClean="0">
                <a:effectLst/>
                <a:latin typeface="Times New Roman"/>
                <a:ea typeface="Times New Roman"/>
                <a:cs typeface="Times New Roman"/>
              </a:rPr>
              <a:t>Two,two,two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kern="800" dirty="0" smtClean="0">
                <a:effectLst/>
                <a:latin typeface="Times New Roman"/>
                <a:ea typeface="Times New Roman"/>
                <a:cs typeface="Times New Roman"/>
              </a:rPr>
              <a:t>I can jump too (</a:t>
            </a:r>
            <a:r>
              <a:rPr lang="ru-RU" kern="800" dirty="0" err="1" smtClean="0">
                <a:effectLst/>
                <a:latin typeface="Times New Roman"/>
                <a:ea typeface="Times New Roman"/>
                <a:cs typeface="Times New Roman"/>
              </a:rPr>
              <a:t>прагают</a:t>
            </a:r>
            <a:r>
              <a:rPr lang="en-US" kern="800" dirty="0" smtClean="0">
                <a:effectLst/>
                <a:latin typeface="Times New Roman"/>
                <a:ea typeface="Times New Roman"/>
                <a:cs typeface="Times New Roman"/>
              </a:rPr>
              <a:t>)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kern="800" dirty="0" smtClean="0">
                <a:effectLst/>
                <a:latin typeface="Times New Roman"/>
                <a:ea typeface="Times New Roman"/>
                <a:cs typeface="Times New Roman"/>
              </a:rPr>
              <a:t>Three, three, three</a:t>
            </a:r>
            <a:endParaRPr lang="ru-RU" sz="2400" dirty="0">
              <a:ea typeface="Calibri"/>
              <a:cs typeface="Times New Roman"/>
            </a:endParaRPr>
          </a:p>
          <a:p>
            <a:r>
              <a:rPr lang="en-US" kern="800" dirty="0" smtClean="0">
                <a:effectLst/>
                <a:latin typeface="Times New Roman"/>
                <a:ea typeface="Times New Roman"/>
              </a:rPr>
              <a:t>Look at me…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75" y="3212976"/>
            <a:ext cx="3333750" cy="33337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301208"/>
            <a:ext cx="1978794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78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- Guess the crossword.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3081689"/>
            <a:ext cx="3024336" cy="377631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6632"/>
            <a:ext cx="3412987" cy="21339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840" y="4370"/>
            <a:ext cx="4869160" cy="48691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371" y="3284984"/>
            <a:ext cx="47625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96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16416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865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1600200"/>
            <a:ext cx="4330824" cy="4525963"/>
          </a:xfrm>
        </p:spPr>
        <p:txBody>
          <a:bodyPr>
            <a:normAutofit/>
          </a:bodyPr>
          <a:lstStyle/>
          <a:p>
            <a:r>
              <a:rPr lang="en-GB" sz="4400" dirty="0" smtClean="0">
                <a:latin typeface="Arial Rounded MT Bold" pitchFamily="34" charset="0"/>
              </a:rPr>
              <a:t>Good morning!</a:t>
            </a:r>
          </a:p>
          <a:p>
            <a:r>
              <a:rPr lang="en-GB" sz="4400" dirty="0" smtClean="0">
                <a:latin typeface="Arial Rounded MT Bold" pitchFamily="34" charset="0"/>
              </a:rPr>
              <a:t>How are you today?</a:t>
            </a:r>
          </a:p>
          <a:p>
            <a:r>
              <a:rPr lang="en-GB" sz="4400" dirty="0" smtClean="0">
                <a:latin typeface="Arial Rounded MT Bold" pitchFamily="34" charset="0"/>
              </a:rPr>
              <a:t>I’m fine 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70733"/>
            <a:ext cx="4414435" cy="405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5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ial Rounded MT Bold" pitchFamily="34" charset="0"/>
              </a:rPr>
              <a:t>Guess the rebus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35135"/>
            <a:ext cx="7128792" cy="4098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73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Arial Rounded MT Bold" pitchFamily="34" charset="0"/>
              </a:rPr>
              <a:t>CAT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38538"/>
            <a:ext cx="8136904" cy="4308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318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19137"/>
            <a:ext cx="8496944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024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Arial Rounded MT Bold" pitchFamily="34" charset="0"/>
              </a:rPr>
              <a:t>DOG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28800"/>
            <a:ext cx="4917201" cy="4917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784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352928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104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Arial Rounded MT Bold" pitchFamily="34" charset="0"/>
              </a:rPr>
              <a:t>GOAT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28800"/>
            <a:ext cx="6797948" cy="4531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7268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7704856" cy="3852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725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78</Words>
  <Application>Microsoft Office PowerPoint</Application>
  <PresentationFormat>Экран (4:3)</PresentationFormat>
  <Paragraphs>21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Animals in our life</vt:lpstr>
      <vt:lpstr>Презентация PowerPoint</vt:lpstr>
      <vt:lpstr>Guess the rebus</vt:lpstr>
      <vt:lpstr>CAT</vt:lpstr>
      <vt:lpstr>Презентация PowerPoint</vt:lpstr>
      <vt:lpstr>DOG</vt:lpstr>
      <vt:lpstr>Презентация PowerPoint</vt:lpstr>
      <vt:lpstr>GOAT</vt:lpstr>
      <vt:lpstr>Презентация PowerPoint</vt:lpstr>
      <vt:lpstr>COW</vt:lpstr>
      <vt:lpstr>ANIMALS</vt:lpstr>
      <vt:lpstr>Let’s speak</vt:lpstr>
      <vt:lpstr>Work in pair . Put the animals under the correct heading</vt:lpstr>
      <vt:lpstr>Are you tired? Let’s relax! Do exercises!</vt:lpstr>
      <vt:lpstr>- Guess the crossword.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Animals in our life</dc:title>
  <dc:creator>школа 89</dc:creator>
  <cp:lastModifiedBy>школа 89</cp:lastModifiedBy>
  <cp:revision>18</cp:revision>
  <dcterms:created xsi:type="dcterms:W3CDTF">2020-11-04T14:42:44Z</dcterms:created>
  <dcterms:modified xsi:type="dcterms:W3CDTF">2020-11-04T18:32:56Z</dcterms:modified>
</cp:coreProperties>
</file>